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79" r:id="rId4"/>
    <p:sldId id="280" r:id="rId5"/>
    <p:sldId id="284" r:id="rId6"/>
    <p:sldId id="282" r:id="rId7"/>
    <p:sldId id="283" r:id="rId8"/>
    <p:sldId id="258" r:id="rId9"/>
    <p:sldId id="285" r:id="rId10"/>
    <p:sldId id="287" r:id="rId11"/>
    <p:sldId id="288" r:id="rId12"/>
    <p:sldId id="289" r:id="rId13"/>
    <p:sldId id="290" r:id="rId14"/>
    <p:sldId id="259" r:id="rId15"/>
    <p:sldId id="261" r:id="rId16"/>
    <p:sldId id="292" r:id="rId17"/>
    <p:sldId id="293" r:id="rId18"/>
    <p:sldId id="294" r:id="rId19"/>
    <p:sldId id="295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77" r:id="rId28"/>
    <p:sldId id="29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C0E66-E883-4FF5-B9B3-7897298034B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58EFE3EB-24F1-4F65-8122-EAFBF6F4A0F6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</a:t>
          </a:r>
          <a:r>
            <a: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anose="02020404030301010803" pitchFamily="18" charset="0"/>
            </a:rPr>
            <a:t>Identify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anose="02020404030301010803" pitchFamily="18" charset="0"/>
            </a:rPr>
            <a:t>the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anose="02020404030301010803" pitchFamily="18" charset="0"/>
            </a:rPr>
            <a:t>problem</a:t>
          </a:r>
        </a:p>
      </dgm:t>
    </dgm:pt>
    <dgm:pt modelId="{AA60C7B1-037D-42D0-9763-2F4BC61B51A9}" type="parTrans" cxnId="{C1F99F09-F38B-4A8D-9B85-254B355B2683}">
      <dgm:prSet/>
      <dgm:spPr/>
      <dgm:t>
        <a:bodyPr/>
        <a:lstStyle/>
        <a:p>
          <a:endParaRPr lang="en-US"/>
        </a:p>
      </dgm:t>
    </dgm:pt>
    <dgm:pt modelId="{8E8863DB-46BD-42A3-BF40-E6296FACD773}" type="sibTrans" cxnId="{C1F99F09-F38B-4A8D-9B85-254B355B2683}">
      <dgm:prSet/>
      <dgm:spPr/>
      <dgm:t>
        <a:bodyPr/>
        <a:lstStyle/>
        <a:p>
          <a:endParaRPr lang="en-US"/>
        </a:p>
      </dgm:t>
    </dgm:pt>
    <dgm:pt modelId="{784B3E16-E99F-481A-911C-C61E4499FA0A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Garamond" panose="02020404030301010803" pitchFamily="18" charset="0"/>
            </a:rPr>
            <a:t>Make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Garamond" panose="02020404030301010803" pitchFamily="18" charset="0"/>
            </a:rPr>
            <a:t>Observations</a:t>
          </a:r>
        </a:p>
      </dgm:t>
    </dgm:pt>
    <dgm:pt modelId="{0C40295C-2D71-48B8-80D9-E507FD67BF9E}" type="parTrans" cxnId="{28BB7401-B739-4013-BD32-1F88AB199C66}">
      <dgm:prSet/>
      <dgm:spPr/>
      <dgm:t>
        <a:bodyPr/>
        <a:lstStyle/>
        <a:p>
          <a:endParaRPr lang="en-US"/>
        </a:p>
      </dgm:t>
    </dgm:pt>
    <dgm:pt modelId="{2E7F1F18-477A-4195-B838-C1CE296B24F6}" type="sibTrans" cxnId="{28BB7401-B739-4013-BD32-1F88AB199C66}">
      <dgm:prSet/>
      <dgm:spPr/>
      <dgm:t>
        <a:bodyPr/>
        <a:lstStyle/>
        <a:p>
          <a:endParaRPr lang="en-US"/>
        </a:p>
      </dgm:t>
    </dgm:pt>
    <dgm:pt modelId="{359E9D73-DE4D-4CB5-9ADF-2235FB4E2109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Garamond" panose="02020404030301010803" pitchFamily="18" charset="0"/>
            </a:rPr>
            <a:t>Hypothesis</a:t>
          </a:r>
        </a:p>
      </dgm:t>
    </dgm:pt>
    <dgm:pt modelId="{3A1A228E-2431-49CB-8774-F9AD28879818}" type="parTrans" cxnId="{D0F91B12-69AA-459C-8F11-4DFC7C3FBFBA}">
      <dgm:prSet/>
      <dgm:spPr/>
      <dgm:t>
        <a:bodyPr/>
        <a:lstStyle/>
        <a:p>
          <a:endParaRPr lang="en-US"/>
        </a:p>
      </dgm:t>
    </dgm:pt>
    <dgm:pt modelId="{99B58487-76CE-429D-ABA5-64A980205AED}" type="sibTrans" cxnId="{D0F91B12-69AA-459C-8F11-4DFC7C3FBFBA}">
      <dgm:prSet/>
      <dgm:spPr/>
      <dgm:t>
        <a:bodyPr/>
        <a:lstStyle/>
        <a:p>
          <a:endParaRPr lang="en-US"/>
        </a:p>
      </dgm:t>
    </dgm:pt>
    <dgm:pt modelId="{8D3F5F20-2E58-45E6-A6CD-93D0E14CDEF4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aramond" panose="02020404030301010803" pitchFamily="18" charset="0"/>
            </a:rPr>
            <a:t>Experiment</a:t>
          </a:r>
        </a:p>
      </dgm:t>
    </dgm:pt>
    <dgm:pt modelId="{A274821E-FBCA-44E2-969E-0A3BD8455DAB}" type="parTrans" cxnId="{55C13030-FB77-4CFC-8FA8-2CBEE91D989A}">
      <dgm:prSet/>
      <dgm:spPr/>
      <dgm:t>
        <a:bodyPr/>
        <a:lstStyle/>
        <a:p>
          <a:endParaRPr lang="en-US"/>
        </a:p>
      </dgm:t>
    </dgm:pt>
    <dgm:pt modelId="{8D0AE2BB-1E82-44CD-AD6F-EBB1C2002E76}" type="sibTrans" cxnId="{55C13030-FB77-4CFC-8FA8-2CBEE91D989A}">
      <dgm:prSet/>
      <dgm:spPr/>
      <dgm:t>
        <a:bodyPr/>
        <a:lstStyle/>
        <a:p>
          <a:endParaRPr lang="en-US"/>
        </a:p>
      </dgm:t>
    </dgm:pt>
    <dgm:pt modelId="{30EFC1FA-9E7B-41EA-92F8-6A05A70C01C0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aramond" panose="02020404030301010803" pitchFamily="18" charset="0"/>
            </a:rPr>
            <a:t>Draw 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aramond" panose="02020404030301010803" pitchFamily="18" charset="0"/>
            </a:rPr>
            <a:t>Conclusion</a:t>
          </a:r>
        </a:p>
      </dgm:t>
    </dgm:pt>
    <dgm:pt modelId="{8F4B346F-9011-48D7-881B-39B0F2C25E2C}" type="parTrans" cxnId="{399766EB-884D-4853-90BD-3CA59AD91160}">
      <dgm:prSet/>
      <dgm:spPr/>
      <dgm:t>
        <a:bodyPr/>
        <a:lstStyle/>
        <a:p>
          <a:endParaRPr lang="en-US"/>
        </a:p>
      </dgm:t>
    </dgm:pt>
    <dgm:pt modelId="{583679BF-9150-49B7-84FF-7B9320CFC730}" type="sibTrans" cxnId="{399766EB-884D-4853-90BD-3CA59AD91160}">
      <dgm:prSet/>
      <dgm:spPr/>
      <dgm:t>
        <a:bodyPr/>
        <a:lstStyle/>
        <a:p>
          <a:endParaRPr lang="en-US"/>
        </a:p>
      </dgm:t>
    </dgm:pt>
    <dgm:pt modelId="{74D20B25-674C-4E02-94FD-29FF5390DA30}" type="pres">
      <dgm:prSet presAssocID="{FE1C0E66-E883-4FF5-B9B3-7897298034B4}" presName="cycle" presStyleCnt="0">
        <dgm:presLayoutVars>
          <dgm:dir/>
          <dgm:resizeHandles val="exact"/>
        </dgm:presLayoutVars>
      </dgm:prSet>
      <dgm:spPr/>
    </dgm:pt>
    <dgm:pt modelId="{9D37F9F6-EC56-4E03-9333-425A03DB9986}" type="pres">
      <dgm:prSet presAssocID="{58EFE3EB-24F1-4F65-8122-EAFBF6F4A0F6}" presName="dummy" presStyleCnt="0"/>
      <dgm:spPr/>
    </dgm:pt>
    <dgm:pt modelId="{28E89014-89E6-4B93-ACDE-BE8CD61F05CD}" type="pres">
      <dgm:prSet presAssocID="{58EFE3EB-24F1-4F65-8122-EAFBF6F4A0F6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6696D-88EB-4A2F-8BAB-9BE64A21A3A5}" type="pres">
      <dgm:prSet presAssocID="{8E8863DB-46BD-42A3-BF40-E6296FACD773}" presName="sibTrans" presStyleLbl="node1" presStyleIdx="0" presStyleCnt="5"/>
      <dgm:spPr/>
      <dgm:t>
        <a:bodyPr/>
        <a:lstStyle/>
        <a:p>
          <a:endParaRPr lang="en-US"/>
        </a:p>
      </dgm:t>
    </dgm:pt>
    <dgm:pt modelId="{EBD44A0E-7488-4BE4-93E6-5BD2DDFD1278}" type="pres">
      <dgm:prSet presAssocID="{784B3E16-E99F-481A-911C-C61E4499FA0A}" presName="dummy" presStyleCnt="0"/>
      <dgm:spPr/>
    </dgm:pt>
    <dgm:pt modelId="{ABAE4047-DC17-47FD-A517-4757B0A55947}" type="pres">
      <dgm:prSet presAssocID="{784B3E16-E99F-481A-911C-C61E4499FA0A}" presName="node" presStyleLbl="revTx" presStyleIdx="1" presStyleCnt="5" custScaleX="116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BCE6A-E947-4216-85A8-768F3AACEC8F}" type="pres">
      <dgm:prSet presAssocID="{2E7F1F18-477A-4195-B838-C1CE296B24F6}" presName="sibTrans" presStyleLbl="node1" presStyleIdx="1" presStyleCnt="5"/>
      <dgm:spPr/>
      <dgm:t>
        <a:bodyPr/>
        <a:lstStyle/>
        <a:p>
          <a:endParaRPr lang="en-US"/>
        </a:p>
      </dgm:t>
    </dgm:pt>
    <dgm:pt modelId="{EBF2EB7B-153B-41F5-B676-059D5F168C86}" type="pres">
      <dgm:prSet presAssocID="{359E9D73-DE4D-4CB5-9ADF-2235FB4E2109}" presName="dummy" presStyleCnt="0"/>
      <dgm:spPr/>
    </dgm:pt>
    <dgm:pt modelId="{468B80E9-8295-4ED6-A8DA-A7C006268A5D}" type="pres">
      <dgm:prSet presAssocID="{359E9D73-DE4D-4CB5-9ADF-2235FB4E2109}" presName="node" presStyleLbl="revTx" presStyleIdx="2" presStyleCnt="5" custScaleX="107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3D6D5-2F65-41C6-A088-CC2E0AD027EA}" type="pres">
      <dgm:prSet presAssocID="{99B58487-76CE-429D-ABA5-64A980205AED}" presName="sibTrans" presStyleLbl="node1" presStyleIdx="2" presStyleCnt="5"/>
      <dgm:spPr/>
      <dgm:t>
        <a:bodyPr/>
        <a:lstStyle/>
        <a:p>
          <a:endParaRPr lang="en-US"/>
        </a:p>
      </dgm:t>
    </dgm:pt>
    <dgm:pt modelId="{43FBE7CB-5FBD-42A9-92F6-6665184D2E3D}" type="pres">
      <dgm:prSet presAssocID="{8D3F5F20-2E58-45E6-A6CD-93D0E14CDEF4}" presName="dummy" presStyleCnt="0"/>
      <dgm:spPr/>
    </dgm:pt>
    <dgm:pt modelId="{2BC09F29-9B33-48B0-A087-F1BC0B00C102}" type="pres">
      <dgm:prSet presAssocID="{8D3F5F20-2E58-45E6-A6CD-93D0E14CDEF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D8054-BB45-4CFA-8D86-064C7B2B5FA4}" type="pres">
      <dgm:prSet presAssocID="{8D0AE2BB-1E82-44CD-AD6F-EBB1C2002E76}" presName="sibTrans" presStyleLbl="node1" presStyleIdx="3" presStyleCnt="5"/>
      <dgm:spPr/>
      <dgm:t>
        <a:bodyPr/>
        <a:lstStyle/>
        <a:p>
          <a:endParaRPr lang="en-US"/>
        </a:p>
      </dgm:t>
    </dgm:pt>
    <dgm:pt modelId="{0079AB63-D32B-43B2-B852-952BDF508B2E}" type="pres">
      <dgm:prSet presAssocID="{30EFC1FA-9E7B-41EA-92F8-6A05A70C01C0}" presName="dummy" presStyleCnt="0"/>
      <dgm:spPr/>
    </dgm:pt>
    <dgm:pt modelId="{6DD99F95-1B3E-4BE7-94D4-B7F2E324AB89}" type="pres">
      <dgm:prSet presAssocID="{30EFC1FA-9E7B-41EA-92F8-6A05A70C01C0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2640B-99D6-4C00-94B0-148798FC1FA7}" type="pres">
      <dgm:prSet presAssocID="{583679BF-9150-49B7-84FF-7B9320CFC730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55C13030-FB77-4CFC-8FA8-2CBEE91D989A}" srcId="{FE1C0E66-E883-4FF5-B9B3-7897298034B4}" destId="{8D3F5F20-2E58-45E6-A6CD-93D0E14CDEF4}" srcOrd="3" destOrd="0" parTransId="{A274821E-FBCA-44E2-969E-0A3BD8455DAB}" sibTransId="{8D0AE2BB-1E82-44CD-AD6F-EBB1C2002E76}"/>
    <dgm:cxn modelId="{C1F99F09-F38B-4A8D-9B85-254B355B2683}" srcId="{FE1C0E66-E883-4FF5-B9B3-7897298034B4}" destId="{58EFE3EB-24F1-4F65-8122-EAFBF6F4A0F6}" srcOrd="0" destOrd="0" parTransId="{AA60C7B1-037D-42D0-9763-2F4BC61B51A9}" sibTransId="{8E8863DB-46BD-42A3-BF40-E6296FACD773}"/>
    <dgm:cxn modelId="{CCE2219A-D83A-4CB8-98FC-1F8D4EBF5945}" type="presOf" srcId="{2E7F1F18-477A-4195-B838-C1CE296B24F6}" destId="{A6BBCE6A-E947-4216-85A8-768F3AACEC8F}" srcOrd="0" destOrd="0" presId="urn:microsoft.com/office/officeart/2005/8/layout/cycle1"/>
    <dgm:cxn modelId="{399766EB-884D-4853-90BD-3CA59AD91160}" srcId="{FE1C0E66-E883-4FF5-B9B3-7897298034B4}" destId="{30EFC1FA-9E7B-41EA-92F8-6A05A70C01C0}" srcOrd="4" destOrd="0" parTransId="{8F4B346F-9011-48D7-881B-39B0F2C25E2C}" sibTransId="{583679BF-9150-49B7-84FF-7B9320CFC730}"/>
    <dgm:cxn modelId="{C8D46F7A-E6C7-4D1E-A45E-A6C9749520E6}" type="presOf" srcId="{99B58487-76CE-429D-ABA5-64A980205AED}" destId="{3323D6D5-2F65-41C6-A088-CC2E0AD027EA}" srcOrd="0" destOrd="0" presId="urn:microsoft.com/office/officeart/2005/8/layout/cycle1"/>
    <dgm:cxn modelId="{D21D6EA2-1021-4A80-9DFF-216B87FC322C}" type="presOf" srcId="{8D0AE2BB-1E82-44CD-AD6F-EBB1C2002E76}" destId="{C0BD8054-BB45-4CFA-8D86-064C7B2B5FA4}" srcOrd="0" destOrd="0" presId="urn:microsoft.com/office/officeart/2005/8/layout/cycle1"/>
    <dgm:cxn modelId="{A7FBDE66-B4E4-4586-9D32-1374A48734B9}" type="presOf" srcId="{359E9D73-DE4D-4CB5-9ADF-2235FB4E2109}" destId="{468B80E9-8295-4ED6-A8DA-A7C006268A5D}" srcOrd="0" destOrd="0" presId="urn:microsoft.com/office/officeart/2005/8/layout/cycle1"/>
    <dgm:cxn modelId="{88A83EFE-2AB7-4D8D-BBBD-8F5AC18E7183}" type="presOf" srcId="{58EFE3EB-24F1-4F65-8122-EAFBF6F4A0F6}" destId="{28E89014-89E6-4B93-ACDE-BE8CD61F05CD}" srcOrd="0" destOrd="0" presId="urn:microsoft.com/office/officeart/2005/8/layout/cycle1"/>
    <dgm:cxn modelId="{7AB4777E-1FD8-4209-8174-38B8B58110DD}" type="presOf" srcId="{8E8863DB-46BD-42A3-BF40-E6296FACD773}" destId="{BF86696D-88EB-4A2F-8BAB-9BE64A21A3A5}" srcOrd="0" destOrd="0" presId="urn:microsoft.com/office/officeart/2005/8/layout/cycle1"/>
    <dgm:cxn modelId="{4D11D3DC-A097-4D42-8FB1-1792200A67C5}" type="presOf" srcId="{784B3E16-E99F-481A-911C-C61E4499FA0A}" destId="{ABAE4047-DC17-47FD-A517-4757B0A55947}" srcOrd="0" destOrd="0" presId="urn:microsoft.com/office/officeart/2005/8/layout/cycle1"/>
    <dgm:cxn modelId="{28BB7401-B739-4013-BD32-1F88AB199C66}" srcId="{FE1C0E66-E883-4FF5-B9B3-7897298034B4}" destId="{784B3E16-E99F-481A-911C-C61E4499FA0A}" srcOrd="1" destOrd="0" parTransId="{0C40295C-2D71-48B8-80D9-E507FD67BF9E}" sibTransId="{2E7F1F18-477A-4195-B838-C1CE296B24F6}"/>
    <dgm:cxn modelId="{D0F91B12-69AA-459C-8F11-4DFC7C3FBFBA}" srcId="{FE1C0E66-E883-4FF5-B9B3-7897298034B4}" destId="{359E9D73-DE4D-4CB5-9ADF-2235FB4E2109}" srcOrd="2" destOrd="0" parTransId="{3A1A228E-2431-49CB-8774-F9AD28879818}" sibTransId="{99B58487-76CE-429D-ABA5-64A980205AED}"/>
    <dgm:cxn modelId="{9C4A1958-4025-4DE0-8FFE-DEEB5452DF2D}" type="presOf" srcId="{583679BF-9150-49B7-84FF-7B9320CFC730}" destId="{91B2640B-99D6-4C00-94B0-148798FC1FA7}" srcOrd="0" destOrd="0" presId="urn:microsoft.com/office/officeart/2005/8/layout/cycle1"/>
    <dgm:cxn modelId="{8F55B803-C2B3-4146-955B-9F7C4D7A85A3}" type="presOf" srcId="{FE1C0E66-E883-4FF5-B9B3-7897298034B4}" destId="{74D20B25-674C-4E02-94FD-29FF5390DA30}" srcOrd="0" destOrd="0" presId="urn:microsoft.com/office/officeart/2005/8/layout/cycle1"/>
    <dgm:cxn modelId="{911DD2A9-4975-4C51-A579-590AEFC48B5E}" type="presOf" srcId="{8D3F5F20-2E58-45E6-A6CD-93D0E14CDEF4}" destId="{2BC09F29-9B33-48B0-A087-F1BC0B00C102}" srcOrd="0" destOrd="0" presId="urn:microsoft.com/office/officeart/2005/8/layout/cycle1"/>
    <dgm:cxn modelId="{A8483077-756C-4846-B9F1-05470832F9A8}" type="presOf" srcId="{30EFC1FA-9E7B-41EA-92F8-6A05A70C01C0}" destId="{6DD99F95-1B3E-4BE7-94D4-B7F2E324AB89}" srcOrd="0" destOrd="0" presId="urn:microsoft.com/office/officeart/2005/8/layout/cycle1"/>
    <dgm:cxn modelId="{C88A286A-78C2-4F57-B7C2-450AECFCC5CD}" type="presParOf" srcId="{74D20B25-674C-4E02-94FD-29FF5390DA30}" destId="{9D37F9F6-EC56-4E03-9333-425A03DB9986}" srcOrd="0" destOrd="0" presId="urn:microsoft.com/office/officeart/2005/8/layout/cycle1"/>
    <dgm:cxn modelId="{CC0D0298-5E47-4891-B654-14770A71DCF5}" type="presParOf" srcId="{74D20B25-674C-4E02-94FD-29FF5390DA30}" destId="{28E89014-89E6-4B93-ACDE-BE8CD61F05CD}" srcOrd="1" destOrd="0" presId="urn:microsoft.com/office/officeart/2005/8/layout/cycle1"/>
    <dgm:cxn modelId="{562AE8FE-82FB-41E0-8FF3-7672E7EF843A}" type="presParOf" srcId="{74D20B25-674C-4E02-94FD-29FF5390DA30}" destId="{BF86696D-88EB-4A2F-8BAB-9BE64A21A3A5}" srcOrd="2" destOrd="0" presId="urn:microsoft.com/office/officeart/2005/8/layout/cycle1"/>
    <dgm:cxn modelId="{C23617A8-D37C-405F-B8CA-A1E9D2F18FFA}" type="presParOf" srcId="{74D20B25-674C-4E02-94FD-29FF5390DA30}" destId="{EBD44A0E-7488-4BE4-93E6-5BD2DDFD1278}" srcOrd="3" destOrd="0" presId="urn:microsoft.com/office/officeart/2005/8/layout/cycle1"/>
    <dgm:cxn modelId="{F906C2E3-CC4E-4210-8D54-EB8B18F06636}" type="presParOf" srcId="{74D20B25-674C-4E02-94FD-29FF5390DA30}" destId="{ABAE4047-DC17-47FD-A517-4757B0A55947}" srcOrd="4" destOrd="0" presId="urn:microsoft.com/office/officeart/2005/8/layout/cycle1"/>
    <dgm:cxn modelId="{527543E0-3584-403F-B9F2-73F42BF3975C}" type="presParOf" srcId="{74D20B25-674C-4E02-94FD-29FF5390DA30}" destId="{A6BBCE6A-E947-4216-85A8-768F3AACEC8F}" srcOrd="5" destOrd="0" presId="urn:microsoft.com/office/officeart/2005/8/layout/cycle1"/>
    <dgm:cxn modelId="{303EBAF6-EA65-4AE5-A204-94CBA0640543}" type="presParOf" srcId="{74D20B25-674C-4E02-94FD-29FF5390DA30}" destId="{EBF2EB7B-153B-41F5-B676-059D5F168C86}" srcOrd="6" destOrd="0" presId="urn:microsoft.com/office/officeart/2005/8/layout/cycle1"/>
    <dgm:cxn modelId="{57DD3B4E-4F50-4ACF-969E-2FB477F29652}" type="presParOf" srcId="{74D20B25-674C-4E02-94FD-29FF5390DA30}" destId="{468B80E9-8295-4ED6-A8DA-A7C006268A5D}" srcOrd="7" destOrd="0" presId="urn:microsoft.com/office/officeart/2005/8/layout/cycle1"/>
    <dgm:cxn modelId="{5BAAA912-32F5-4F75-B1C9-9E5F3598ED39}" type="presParOf" srcId="{74D20B25-674C-4E02-94FD-29FF5390DA30}" destId="{3323D6D5-2F65-41C6-A088-CC2E0AD027EA}" srcOrd="8" destOrd="0" presId="urn:microsoft.com/office/officeart/2005/8/layout/cycle1"/>
    <dgm:cxn modelId="{C3B73F50-1AC8-46BD-83D0-83B328E594F4}" type="presParOf" srcId="{74D20B25-674C-4E02-94FD-29FF5390DA30}" destId="{43FBE7CB-5FBD-42A9-92F6-6665184D2E3D}" srcOrd="9" destOrd="0" presId="urn:microsoft.com/office/officeart/2005/8/layout/cycle1"/>
    <dgm:cxn modelId="{98633CA8-5F43-42F1-84F6-F65DA0F8A46C}" type="presParOf" srcId="{74D20B25-674C-4E02-94FD-29FF5390DA30}" destId="{2BC09F29-9B33-48B0-A087-F1BC0B00C102}" srcOrd="10" destOrd="0" presId="urn:microsoft.com/office/officeart/2005/8/layout/cycle1"/>
    <dgm:cxn modelId="{015C0659-DCFE-42F6-BC36-650ECC448597}" type="presParOf" srcId="{74D20B25-674C-4E02-94FD-29FF5390DA30}" destId="{C0BD8054-BB45-4CFA-8D86-064C7B2B5FA4}" srcOrd="11" destOrd="0" presId="urn:microsoft.com/office/officeart/2005/8/layout/cycle1"/>
    <dgm:cxn modelId="{F3BFA185-B006-45C0-B524-5D4C4EDC144E}" type="presParOf" srcId="{74D20B25-674C-4E02-94FD-29FF5390DA30}" destId="{0079AB63-D32B-43B2-B852-952BDF508B2E}" srcOrd="12" destOrd="0" presId="urn:microsoft.com/office/officeart/2005/8/layout/cycle1"/>
    <dgm:cxn modelId="{BF7CA40C-B050-4240-A6F2-FC60C66E3D54}" type="presParOf" srcId="{74D20B25-674C-4E02-94FD-29FF5390DA30}" destId="{6DD99F95-1B3E-4BE7-94D4-B7F2E324AB89}" srcOrd="13" destOrd="0" presId="urn:microsoft.com/office/officeart/2005/8/layout/cycle1"/>
    <dgm:cxn modelId="{D3C23EE2-B125-491B-9582-C92D63CFA835}" type="presParOf" srcId="{74D20B25-674C-4E02-94FD-29FF5390DA30}" destId="{91B2640B-99D6-4C00-94B0-148798FC1FA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938DB-EF93-4C68-8388-9971823C8D5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0DE93FE-2C0A-4ABF-AC57-242696A08E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Matter</a:t>
          </a:r>
        </a:p>
      </dgm:t>
    </dgm:pt>
    <dgm:pt modelId="{D8BC36BF-1BAE-475F-8318-F2F77D396A84}" type="parTrans" cxnId="{30126267-AE18-4784-AB09-3C8EDBDED538}">
      <dgm:prSet/>
      <dgm:spPr/>
    </dgm:pt>
    <dgm:pt modelId="{BD8FAFAE-D021-4B6F-9CC9-B1BD144F71CD}" type="sibTrans" cxnId="{30126267-AE18-4784-AB09-3C8EDBDED538}">
      <dgm:prSet/>
      <dgm:spPr/>
    </dgm:pt>
    <dgm:pt modelId="{C127D6C4-B17B-4E0B-890F-9D5CA48A4F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Pure Substances</a:t>
          </a:r>
        </a:p>
      </dgm:t>
    </dgm:pt>
    <dgm:pt modelId="{C47F294C-7C8B-4426-9478-46DDEAA6256F}" type="parTrans" cxnId="{9BB99B9D-A440-493A-AA2E-C753CAB1119C}">
      <dgm:prSet/>
      <dgm:spPr/>
    </dgm:pt>
    <dgm:pt modelId="{4E33320D-C94C-4847-A8EE-8A66AD2170D3}" type="sibTrans" cxnId="{9BB99B9D-A440-493A-AA2E-C753CAB1119C}">
      <dgm:prSet/>
      <dgm:spPr/>
    </dgm:pt>
    <dgm:pt modelId="{FFE507FA-9BD7-4305-8F1E-0DC8ABBFC5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Elements</a:t>
          </a:r>
        </a:p>
      </dgm:t>
    </dgm:pt>
    <dgm:pt modelId="{8D9DD7AB-4633-471C-B19D-5D1AEEB2C14A}" type="parTrans" cxnId="{DB8A2B6D-9E84-4F19-BDF5-995CB894F907}">
      <dgm:prSet/>
      <dgm:spPr/>
    </dgm:pt>
    <dgm:pt modelId="{37B174DA-6F36-4595-92CA-C275D0D510EE}" type="sibTrans" cxnId="{DB8A2B6D-9E84-4F19-BDF5-995CB894F907}">
      <dgm:prSet/>
      <dgm:spPr/>
    </dgm:pt>
    <dgm:pt modelId="{3B0BD1CB-5477-4929-AB5C-43556040E1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Compounds</a:t>
          </a:r>
        </a:p>
      </dgm:t>
    </dgm:pt>
    <dgm:pt modelId="{24680EC1-BDD2-4545-BDDF-5F97643733AC}" type="parTrans" cxnId="{5129E0CC-166F-48B6-A572-F60652682EF0}">
      <dgm:prSet/>
      <dgm:spPr/>
    </dgm:pt>
    <dgm:pt modelId="{7541CE7C-1B9C-4FA5-8B74-03093A197BA2}" type="sibTrans" cxnId="{5129E0CC-166F-48B6-A572-F60652682EF0}">
      <dgm:prSet/>
      <dgm:spPr/>
    </dgm:pt>
    <dgm:pt modelId="{C95A9290-973B-4146-BD42-93E4FE84B0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Mixtures</a:t>
          </a:r>
        </a:p>
      </dgm:t>
    </dgm:pt>
    <dgm:pt modelId="{C1E0DBE6-B973-4F57-97E2-FAA0612E5F04}" type="parTrans" cxnId="{81126CEF-926C-41AB-ADC5-FE5088AE28E3}">
      <dgm:prSet/>
      <dgm:spPr/>
    </dgm:pt>
    <dgm:pt modelId="{D1B02192-8C6C-4A05-847D-9320097689A8}" type="sibTrans" cxnId="{81126CEF-926C-41AB-ADC5-FE5088AE28E3}">
      <dgm:prSet/>
      <dgm:spPr/>
    </dgm:pt>
    <dgm:pt modelId="{DB5E899E-6DBF-4139-8B4D-1FE245110BE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Heterogeneous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Mixtures</a:t>
          </a:r>
        </a:p>
      </dgm:t>
    </dgm:pt>
    <dgm:pt modelId="{57F39BB0-FBAD-4472-8557-B5982381C005}" type="parTrans" cxnId="{16CC86B7-ECCD-44E7-90F5-A0D8E997DF65}">
      <dgm:prSet/>
      <dgm:spPr/>
    </dgm:pt>
    <dgm:pt modelId="{3629C27A-690D-42B8-93D7-F30BFB85B933}" type="sibTrans" cxnId="{16CC86B7-ECCD-44E7-90F5-A0D8E997DF65}">
      <dgm:prSet/>
      <dgm:spPr/>
    </dgm:pt>
    <dgm:pt modelId="{A8B3A35D-C36D-4AD4-9AF0-FD0B694C8C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Homogeneous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Mixtures</a:t>
          </a:r>
        </a:p>
      </dgm:t>
    </dgm:pt>
    <dgm:pt modelId="{57BEA32D-BC23-4698-A80C-A59799F08D57}" type="parTrans" cxnId="{83D676A6-6DD7-4880-9473-8959E1D6DA1A}">
      <dgm:prSet/>
      <dgm:spPr/>
    </dgm:pt>
    <dgm:pt modelId="{ADB93D22-499B-4A0A-9819-8E61C9C3E37C}" type="sibTrans" cxnId="{83D676A6-6DD7-4880-9473-8959E1D6DA1A}">
      <dgm:prSet/>
      <dgm:spPr/>
    </dgm:pt>
    <dgm:pt modelId="{E98246A5-8F27-4F5A-ABCA-318FD3C184ED}" type="pres">
      <dgm:prSet presAssocID="{004938DB-EF93-4C68-8388-9971823C8D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7B29BF-58A4-4BDD-A24D-473731B24B3D}" type="pres">
      <dgm:prSet presAssocID="{60DE93FE-2C0A-4ABF-AC57-242696A08EDE}" presName="hierRoot1" presStyleCnt="0">
        <dgm:presLayoutVars>
          <dgm:hierBranch/>
        </dgm:presLayoutVars>
      </dgm:prSet>
      <dgm:spPr/>
    </dgm:pt>
    <dgm:pt modelId="{4DBD2974-67C9-464D-A061-5ECEEDF6CB1A}" type="pres">
      <dgm:prSet presAssocID="{60DE93FE-2C0A-4ABF-AC57-242696A08EDE}" presName="rootComposite1" presStyleCnt="0"/>
      <dgm:spPr/>
    </dgm:pt>
    <dgm:pt modelId="{3C330A03-474E-47ED-8BEB-2145983904CE}" type="pres">
      <dgm:prSet presAssocID="{60DE93FE-2C0A-4ABF-AC57-242696A08ED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076676-DAA8-4026-91AA-DCC1528E7BDD}" type="pres">
      <dgm:prSet presAssocID="{60DE93FE-2C0A-4ABF-AC57-242696A08ED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F38A191-84E1-47C6-A6A8-CD50D1C855C5}" type="pres">
      <dgm:prSet presAssocID="{60DE93FE-2C0A-4ABF-AC57-242696A08EDE}" presName="hierChild2" presStyleCnt="0"/>
      <dgm:spPr/>
    </dgm:pt>
    <dgm:pt modelId="{5D2C9AB9-B9DA-4B9A-86F8-22FA3AC07B63}" type="pres">
      <dgm:prSet presAssocID="{C47F294C-7C8B-4426-9478-46DDEAA6256F}" presName="Name35" presStyleLbl="parChTrans1D2" presStyleIdx="0" presStyleCnt="2"/>
      <dgm:spPr/>
    </dgm:pt>
    <dgm:pt modelId="{7A564AC6-7B58-482D-B4E4-A698C96066BE}" type="pres">
      <dgm:prSet presAssocID="{C127D6C4-B17B-4E0B-890F-9D5CA48A4F9E}" presName="hierRoot2" presStyleCnt="0">
        <dgm:presLayoutVars>
          <dgm:hierBranch/>
        </dgm:presLayoutVars>
      </dgm:prSet>
      <dgm:spPr/>
    </dgm:pt>
    <dgm:pt modelId="{B8F347C5-E9DE-464C-92E7-0BC996522774}" type="pres">
      <dgm:prSet presAssocID="{C127D6C4-B17B-4E0B-890F-9D5CA48A4F9E}" presName="rootComposite" presStyleCnt="0"/>
      <dgm:spPr/>
    </dgm:pt>
    <dgm:pt modelId="{E1AA051A-230D-449C-B904-3CE1B89F39B2}" type="pres">
      <dgm:prSet presAssocID="{C127D6C4-B17B-4E0B-890F-9D5CA48A4F9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A4D487-7EC9-43C1-8D35-C61CBBEB3967}" type="pres">
      <dgm:prSet presAssocID="{C127D6C4-B17B-4E0B-890F-9D5CA48A4F9E}" presName="rootConnector" presStyleLbl="node2" presStyleIdx="0" presStyleCnt="2"/>
      <dgm:spPr/>
      <dgm:t>
        <a:bodyPr/>
        <a:lstStyle/>
        <a:p>
          <a:endParaRPr lang="en-US"/>
        </a:p>
      </dgm:t>
    </dgm:pt>
    <dgm:pt modelId="{752C42C4-77D3-4A4F-A326-CDCB197C9A7E}" type="pres">
      <dgm:prSet presAssocID="{C127D6C4-B17B-4E0B-890F-9D5CA48A4F9E}" presName="hierChild4" presStyleCnt="0"/>
      <dgm:spPr/>
    </dgm:pt>
    <dgm:pt modelId="{D8069535-8ED2-45CF-9023-EC6ED772E14B}" type="pres">
      <dgm:prSet presAssocID="{8D9DD7AB-4633-471C-B19D-5D1AEEB2C14A}" presName="Name35" presStyleLbl="parChTrans1D3" presStyleIdx="0" presStyleCnt="4"/>
      <dgm:spPr/>
    </dgm:pt>
    <dgm:pt modelId="{98BCB90D-D419-4D9B-BA84-DA7C0BD1B153}" type="pres">
      <dgm:prSet presAssocID="{FFE507FA-9BD7-4305-8F1E-0DC8ABBFC5D6}" presName="hierRoot2" presStyleCnt="0">
        <dgm:presLayoutVars>
          <dgm:hierBranch val="r"/>
        </dgm:presLayoutVars>
      </dgm:prSet>
      <dgm:spPr/>
    </dgm:pt>
    <dgm:pt modelId="{774085D2-6A3E-4327-9DAB-D566313243DA}" type="pres">
      <dgm:prSet presAssocID="{FFE507FA-9BD7-4305-8F1E-0DC8ABBFC5D6}" presName="rootComposite" presStyleCnt="0"/>
      <dgm:spPr/>
    </dgm:pt>
    <dgm:pt modelId="{2C104876-405C-4BC5-A7AC-0DA876BEED34}" type="pres">
      <dgm:prSet presAssocID="{FFE507FA-9BD7-4305-8F1E-0DC8ABBFC5D6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D06DB0-45FC-4A50-80C6-06FE7124A27F}" type="pres">
      <dgm:prSet presAssocID="{FFE507FA-9BD7-4305-8F1E-0DC8ABBFC5D6}" presName="rootConnector" presStyleLbl="node3" presStyleIdx="0" presStyleCnt="4"/>
      <dgm:spPr/>
      <dgm:t>
        <a:bodyPr/>
        <a:lstStyle/>
        <a:p>
          <a:endParaRPr lang="en-US"/>
        </a:p>
      </dgm:t>
    </dgm:pt>
    <dgm:pt modelId="{493B2B8A-A2F9-4215-BABA-D4F58078F981}" type="pres">
      <dgm:prSet presAssocID="{FFE507FA-9BD7-4305-8F1E-0DC8ABBFC5D6}" presName="hierChild4" presStyleCnt="0"/>
      <dgm:spPr/>
    </dgm:pt>
    <dgm:pt modelId="{4AE98583-E3BE-4496-8171-5BEE9791ACDA}" type="pres">
      <dgm:prSet presAssocID="{FFE507FA-9BD7-4305-8F1E-0DC8ABBFC5D6}" presName="hierChild5" presStyleCnt="0"/>
      <dgm:spPr/>
    </dgm:pt>
    <dgm:pt modelId="{50C10088-9C0F-4E48-AC82-B0467B3FDE75}" type="pres">
      <dgm:prSet presAssocID="{24680EC1-BDD2-4545-BDDF-5F97643733AC}" presName="Name35" presStyleLbl="parChTrans1D3" presStyleIdx="1" presStyleCnt="4"/>
      <dgm:spPr/>
    </dgm:pt>
    <dgm:pt modelId="{EAE0B888-8137-408A-9707-8704FA5B7FDC}" type="pres">
      <dgm:prSet presAssocID="{3B0BD1CB-5477-4929-AB5C-43556040E152}" presName="hierRoot2" presStyleCnt="0">
        <dgm:presLayoutVars>
          <dgm:hierBranch val="r"/>
        </dgm:presLayoutVars>
      </dgm:prSet>
      <dgm:spPr/>
    </dgm:pt>
    <dgm:pt modelId="{04DCD070-1147-417C-B6F2-FAC8B451EE93}" type="pres">
      <dgm:prSet presAssocID="{3B0BD1CB-5477-4929-AB5C-43556040E152}" presName="rootComposite" presStyleCnt="0"/>
      <dgm:spPr/>
    </dgm:pt>
    <dgm:pt modelId="{E1327B80-4662-4EBD-9D76-6FF1F9300E9D}" type="pres">
      <dgm:prSet presAssocID="{3B0BD1CB-5477-4929-AB5C-43556040E152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529CE9-478B-4FAE-BBBD-7BE6BC62BB2A}" type="pres">
      <dgm:prSet presAssocID="{3B0BD1CB-5477-4929-AB5C-43556040E152}" presName="rootConnector" presStyleLbl="node3" presStyleIdx="1" presStyleCnt="4"/>
      <dgm:spPr/>
      <dgm:t>
        <a:bodyPr/>
        <a:lstStyle/>
        <a:p>
          <a:endParaRPr lang="en-US"/>
        </a:p>
      </dgm:t>
    </dgm:pt>
    <dgm:pt modelId="{E5AE62CD-4064-4C02-9CD5-CB69BB2FCCB8}" type="pres">
      <dgm:prSet presAssocID="{3B0BD1CB-5477-4929-AB5C-43556040E152}" presName="hierChild4" presStyleCnt="0"/>
      <dgm:spPr/>
    </dgm:pt>
    <dgm:pt modelId="{E5E37BCC-0DD1-4B08-9213-14C4BA22774C}" type="pres">
      <dgm:prSet presAssocID="{3B0BD1CB-5477-4929-AB5C-43556040E152}" presName="hierChild5" presStyleCnt="0"/>
      <dgm:spPr/>
    </dgm:pt>
    <dgm:pt modelId="{09BEE2ED-21EF-4109-8C6A-9E5F0967D31D}" type="pres">
      <dgm:prSet presAssocID="{C127D6C4-B17B-4E0B-890F-9D5CA48A4F9E}" presName="hierChild5" presStyleCnt="0"/>
      <dgm:spPr/>
    </dgm:pt>
    <dgm:pt modelId="{F206C74E-1D8B-454B-8862-FBB9B457718B}" type="pres">
      <dgm:prSet presAssocID="{C1E0DBE6-B973-4F57-97E2-FAA0612E5F04}" presName="Name35" presStyleLbl="parChTrans1D2" presStyleIdx="1" presStyleCnt="2"/>
      <dgm:spPr/>
    </dgm:pt>
    <dgm:pt modelId="{3488BAAB-9BE8-4336-9541-7F42C7478E1D}" type="pres">
      <dgm:prSet presAssocID="{C95A9290-973B-4146-BD42-93E4FE84B03F}" presName="hierRoot2" presStyleCnt="0">
        <dgm:presLayoutVars>
          <dgm:hierBranch/>
        </dgm:presLayoutVars>
      </dgm:prSet>
      <dgm:spPr/>
    </dgm:pt>
    <dgm:pt modelId="{93D1984E-F968-41B3-BB0F-AEE432C463AB}" type="pres">
      <dgm:prSet presAssocID="{C95A9290-973B-4146-BD42-93E4FE84B03F}" presName="rootComposite" presStyleCnt="0"/>
      <dgm:spPr/>
    </dgm:pt>
    <dgm:pt modelId="{AD6B35AE-802B-4C3B-9C0B-ED22144A5F6B}" type="pres">
      <dgm:prSet presAssocID="{C95A9290-973B-4146-BD42-93E4FE84B03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2E1C1C-A1DA-45F9-A521-9731E3E3C090}" type="pres">
      <dgm:prSet presAssocID="{C95A9290-973B-4146-BD42-93E4FE84B03F}" presName="rootConnector" presStyleLbl="node2" presStyleIdx="1" presStyleCnt="2"/>
      <dgm:spPr/>
      <dgm:t>
        <a:bodyPr/>
        <a:lstStyle/>
        <a:p>
          <a:endParaRPr lang="en-US"/>
        </a:p>
      </dgm:t>
    </dgm:pt>
    <dgm:pt modelId="{EFEF0050-7813-4430-92DE-E3FA848ACC62}" type="pres">
      <dgm:prSet presAssocID="{C95A9290-973B-4146-BD42-93E4FE84B03F}" presName="hierChild4" presStyleCnt="0"/>
      <dgm:spPr/>
    </dgm:pt>
    <dgm:pt modelId="{BA5EB1ED-B206-427D-B06A-474D7A6B6C1D}" type="pres">
      <dgm:prSet presAssocID="{57F39BB0-FBAD-4472-8557-B5982381C005}" presName="Name35" presStyleLbl="parChTrans1D3" presStyleIdx="2" presStyleCnt="4"/>
      <dgm:spPr/>
    </dgm:pt>
    <dgm:pt modelId="{1940A13A-7F7A-4E5D-B2C0-ED4170B020AC}" type="pres">
      <dgm:prSet presAssocID="{DB5E899E-6DBF-4139-8B4D-1FE245110BEC}" presName="hierRoot2" presStyleCnt="0">
        <dgm:presLayoutVars>
          <dgm:hierBranch val="r"/>
        </dgm:presLayoutVars>
      </dgm:prSet>
      <dgm:spPr/>
    </dgm:pt>
    <dgm:pt modelId="{B46F1466-CC07-4D8C-8CB2-5E61EE483DB1}" type="pres">
      <dgm:prSet presAssocID="{DB5E899E-6DBF-4139-8B4D-1FE245110BEC}" presName="rootComposite" presStyleCnt="0"/>
      <dgm:spPr/>
    </dgm:pt>
    <dgm:pt modelId="{9265D273-7CF9-4795-8C30-D44CC1B3DEF8}" type="pres">
      <dgm:prSet presAssocID="{DB5E899E-6DBF-4139-8B4D-1FE245110BEC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062CBA-9DEE-42E5-BD3B-FA9EA77254FF}" type="pres">
      <dgm:prSet presAssocID="{DB5E899E-6DBF-4139-8B4D-1FE245110BEC}" presName="rootConnector" presStyleLbl="node3" presStyleIdx="2" presStyleCnt="4"/>
      <dgm:spPr/>
      <dgm:t>
        <a:bodyPr/>
        <a:lstStyle/>
        <a:p>
          <a:endParaRPr lang="en-US"/>
        </a:p>
      </dgm:t>
    </dgm:pt>
    <dgm:pt modelId="{100F4472-A144-4262-92DD-0E6F17CED92B}" type="pres">
      <dgm:prSet presAssocID="{DB5E899E-6DBF-4139-8B4D-1FE245110BEC}" presName="hierChild4" presStyleCnt="0"/>
      <dgm:spPr/>
    </dgm:pt>
    <dgm:pt modelId="{9C42193E-90F3-4574-BFC5-19BCFF35376C}" type="pres">
      <dgm:prSet presAssocID="{DB5E899E-6DBF-4139-8B4D-1FE245110BEC}" presName="hierChild5" presStyleCnt="0"/>
      <dgm:spPr/>
    </dgm:pt>
    <dgm:pt modelId="{F1E3CB24-41AF-444D-9BCF-2D47E8D24929}" type="pres">
      <dgm:prSet presAssocID="{57BEA32D-BC23-4698-A80C-A59799F08D57}" presName="Name35" presStyleLbl="parChTrans1D3" presStyleIdx="3" presStyleCnt="4"/>
      <dgm:spPr/>
    </dgm:pt>
    <dgm:pt modelId="{2D5B43D9-A6FD-4335-919A-3F1FA2202FD6}" type="pres">
      <dgm:prSet presAssocID="{A8B3A35D-C36D-4AD4-9AF0-FD0B694C8C60}" presName="hierRoot2" presStyleCnt="0">
        <dgm:presLayoutVars>
          <dgm:hierBranch val="r"/>
        </dgm:presLayoutVars>
      </dgm:prSet>
      <dgm:spPr/>
    </dgm:pt>
    <dgm:pt modelId="{68F80193-36FC-46AD-A40C-C93A9D7E6DE4}" type="pres">
      <dgm:prSet presAssocID="{A8B3A35D-C36D-4AD4-9AF0-FD0B694C8C60}" presName="rootComposite" presStyleCnt="0"/>
      <dgm:spPr/>
    </dgm:pt>
    <dgm:pt modelId="{8E679943-219C-44B4-B94C-4ACAC5FBFBD8}" type="pres">
      <dgm:prSet presAssocID="{A8B3A35D-C36D-4AD4-9AF0-FD0B694C8C60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4219CE-8F3D-47CD-B6F2-9925855A03C8}" type="pres">
      <dgm:prSet presAssocID="{A8B3A35D-C36D-4AD4-9AF0-FD0B694C8C60}" presName="rootConnector" presStyleLbl="node3" presStyleIdx="3" presStyleCnt="4"/>
      <dgm:spPr/>
      <dgm:t>
        <a:bodyPr/>
        <a:lstStyle/>
        <a:p>
          <a:endParaRPr lang="en-US"/>
        </a:p>
      </dgm:t>
    </dgm:pt>
    <dgm:pt modelId="{30668DC0-FF55-42F3-9A67-9372BCA5C392}" type="pres">
      <dgm:prSet presAssocID="{A8B3A35D-C36D-4AD4-9AF0-FD0B694C8C60}" presName="hierChild4" presStyleCnt="0"/>
      <dgm:spPr/>
    </dgm:pt>
    <dgm:pt modelId="{5C8A311D-E065-4490-A169-BC94ECD440C2}" type="pres">
      <dgm:prSet presAssocID="{A8B3A35D-C36D-4AD4-9AF0-FD0B694C8C60}" presName="hierChild5" presStyleCnt="0"/>
      <dgm:spPr/>
    </dgm:pt>
    <dgm:pt modelId="{2EAC560B-05E7-4E4B-8591-C2D15F12CBEC}" type="pres">
      <dgm:prSet presAssocID="{C95A9290-973B-4146-BD42-93E4FE84B03F}" presName="hierChild5" presStyleCnt="0"/>
      <dgm:spPr/>
    </dgm:pt>
    <dgm:pt modelId="{179A2D9A-DD5A-4347-A99F-6E4FA4BDCAD3}" type="pres">
      <dgm:prSet presAssocID="{60DE93FE-2C0A-4ABF-AC57-242696A08EDE}" presName="hierChild3" presStyleCnt="0"/>
      <dgm:spPr/>
    </dgm:pt>
  </dgm:ptLst>
  <dgm:cxnLst>
    <dgm:cxn modelId="{DB8A2B6D-9E84-4F19-BDF5-995CB894F907}" srcId="{C127D6C4-B17B-4E0B-890F-9D5CA48A4F9E}" destId="{FFE507FA-9BD7-4305-8F1E-0DC8ABBFC5D6}" srcOrd="0" destOrd="0" parTransId="{8D9DD7AB-4633-471C-B19D-5D1AEEB2C14A}" sibTransId="{37B174DA-6F36-4595-92CA-C275D0D510EE}"/>
    <dgm:cxn modelId="{6715C3CE-8353-4A4C-971C-24FEB03A7068}" type="presOf" srcId="{C127D6C4-B17B-4E0B-890F-9D5CA48A4F9E}" destId="{3CA4D487-7EC9-43C1-8D35-C61CBBEB3967}" srcOrd="1" destOrd="0" presId="urn:microsoft.com/office/officeart/2005/8/layout/orgChart1"/>
    <dgm:cxn modelId="{ED6CE440-EC18-446E-98AD-1D59F2A6C11D}" type="presOf" srcId="{60DE93FE-2C0A-4ABF-AC57-242696A08EDE}" destId="{3C330A03-474E-47ED-8BEB-2145983904CE}" srcOrd="0" destOrd="0" presId="urn:microsoft.com/office/officeart/2005/8/layout/orgChart1"/>
    <dgm:cxn modelId="{5129E0CC-166F-48B6-A572-F60652682EF0}" srcId="{C127D6C4-B17B-4E0B-890F-9D5CA48A4F9E}" destId="{3B0BD1CB-5477-4929-AB5C-43556040E152}" srcOrd="1" destOrd="0" parTransId="{24680EC1-BDD2-4545-BDDF-5F97643733AC}" sibTransId="{7541CE7C-1B9C-4FA5-8B74-03093A197BA2}"/>
    <dgm:cxn modelId="{CA80F0C1-F469-4B4F-B334-A6F924639587}" type="presOf" srcId="{C1E0DBE6-B973-4F57-97E2-FAA0612E5F04}" destId="{F206C74E-1D8B-454B-8862-FBB9B457718B}" srcOrd="0" destOrd="0" presId="urn:microsoft.com/office/officeart/2005/8/layout/orgChart1"/>
    <dgm:cxn modelId="{C4903AD2-3C79-4590-AA03-09E541A66408}" type="presOf" srcId="{FFE507FA-9BD7-4305-8F1E-0DC8ABBFC5D6}" destId="{5ED06DB0-45FC-4A50-80C6-06FE7124A27F}" srcOrd="1" destOrd="0" presId="urn:microsoft.com/office/officeart/2005/8/layout/orgChart1"/>
    <dgm:cxn modelId="{608B7B72-C890-4341-923F-3E9838E3ABFB}" type="presOf" srcId="{3B0BD1CB-5477-4929-AB5C-43556040E152}" destId="{E1327B80-4662-4EBD-9D76-6FF1F9300E9D}" srcOrd="0" destOrd="0" presId="urn:microsoft.com/office/officeart/2005/8/layout/orgChart1"/>
    <dgm:cxn modelId="{81126CEF-926C-41AB-ADC5-FE5088AE28E3}" srcId="{60DE93FE-2C0A-4ABF-AC57-242696A08EDE}" destId="{C95A9290-973B-4146-BD42-93E4FE84B03F}" srcOrd="1" destOrd="0" parTransId="{C1E0DBE6-B973-4F57-97E2-FAA0612E5F04}" sibTransId="{D1B02192-8C6C-4A05-847D-9320097689A8}"/>
    <dgm:cxn modelId="{B2D5E98C-4B6F-44F7-8A74-052FDC61E78E}" type="presOf" srcId="{A8B3A35D-C36D-4AD4-9AF0-FD0B694C8C60}" destId="{A24219CE-8F3D-47CD-B6F2-9925855A03C8}" srcOrd="1" destOrd="0" presId="urn:microsoft.com/office/officeart/2005/8/layout/orgChart1"/>
    <dgm:cxn modelId="{3D388A01-9229-45E0-953C-8CA879482688}" type="presOf" srcId="{C95A9290-973B-4146-BD42-93E4FE84B03F}" destId="{692E1C1C-A1DA-45F9-A521-9731E3E3C090}" srcOrd="1" destOrd="0" presId="urn:microsoft.com/office/officeart/2005/8/layout/orgChart1"/>
    <dgm:cxn modelId="{EF517779-BDE1-45A9-A799-78D731FF0961}" type="presOf" srcId="{57BEA32D-BC23-4698-A80C-A59799F08D57}" destId="{F1E3CB24-41AF-444D-9BCF-2D47E8D24929}" srcOrd="0" destOrd="0" presId="urn:microsoft.com/office/officeart/2005/8/layout/orgChart1"/>
    <dgm:cxn modelId="{16CC86B7-ECCD-44E7-90F5-A0D8E997DF65}" srcId="{C95A9290-973B-4146-BD42-93E4FE84B03F}" destId="{DB5E899E-6DBF-4139-8B4D-1FE245110BEC}" srcOrd="0" destOrd="0" parTransId="{57F39BB0-FBAD-4472-8557-B5982381C005}" sibTransId="{3629C27A-690D-42B8-93D7-F30BFB85B933}"/>
    <dgm:cxn modelId="{8898EEF6-089E-4513-80FD-D420F05B60DE}" type="presOf" srcId="{004938DB-EF93-4C68-8388-9971823C8D59}" destId="{E98246A5-8F27-4F5A-ABCA-318FD3C184ED}" srcOrd="0" destOrd="0" presId="urn:microsoft.com/office/officeart/2005/8/layout/orgChart1"/>
    <dgm:cxn modelId="{8F8220D4-67B1-478F-BE9C-DBD308C1F279}" type="presOf" srcId="{57F39BB0-FBAD-4472-8557-B5982381C005}" destId="{BA5EB1ED-B206-427D-B06A-474D7A6B6C1D}" srcOrd="0" destOrd="0" presId="urn:microsoft.com/office/officeart/2005/8/layout/orgChart1"/>
    <dgm:cxn modelId="{5E066A98-02BD-4777-89AB-1B4381FB0397}" type="presOf" srcId="{24680EC1-BDD2-4545-BDDF-5F97643733AC}" destId="{50C10088-9C0F-4E48-AC82-B0467B3FDE75}" srcOrd="0" destOrd="0" presId="urn:microsoft.com/office/officeart/2005/8/layout/orgChart1"/>
    <dgm:cxn modelId="{5F7614FB-45A5-4AF0-AC02-D4999F3EAB66}" type="presOf" srcId="{A8B3A35D-C36D-4AD4-9AF0-FD0B694C8C60}" destId="{8E679943-219C-44B4-B94C-4ACAC5FBFBD8}" srcOrd="0" destOrd="0" presId="urn:microsoft.com/office/officeart/2005/8/layout/orgChart1"/>
    <dgm:cxn modelId="{BA79A5AC-C053-4CD6-9086-64C940384B1E}" type="presOf" srcId="{DB5E899E-6DBF-4139-8B4D-1FE245110BEC}" destId="{2F062CBA-9DEE-42E5-BD3B-FA9EA77254FF}" srcOrd="1" destOrd="0" presId="urn:microsoft.com/office/officeart/2005/8/layout/orgChart1"/>
    <dgm:cxn modelId="{CAC261F2-7ADA-4030-8688-CADB71405D66}" type="presOf" srcId="{C47F294C-7C8B-4426-9478-46DDEAA6256F}" destId="{5D2C9AB9-B9DA-4B9A-86F8-22FA3AC07B63}" srcOrd="0" destOrd="0" presId="urn:microsoft.com/office/officeart/2005/8/layout/orgChart1"/>
    <dgm:cxn modelId="{64FA7B54-59D3-48F1-B0C1-DB0CBA7D832F}" type="presOf" srcId="{C95A9290-973B-4146-BD42-93E4FE84B03F}" destId="{AD6B35AE-802B-4C3B-9C0B-ED22144A5F6B}" srcOrd="0" destOrd="0" presId="urn:microsoft.com/office/officeart/2005/8/layout/orgChart1"/>
    <dgm:cxn modelId="{71CF9367-161C-46FD-8381-C32563342A6C}" type="presOf" srcId="{DB5E899E-6DBF-4139-8B4D-1FE245110BEC}" destId="{9265D273-7CF9-4795-8C30-D44CC1B3DEF8}" srcOrd="0" destOrd="0" presId="urn:microsoft.com/office/officeart/2005/8/layout/orgChart1"/>
    <dgm:cxn modelId="{83D676A6-6DD7-4880-9473-8959E1D6DA1A}" srcId="{C95A9290-973B-4146-BD42-93E4FE84B03F}" destId="{A8B3A35D-C36D-4AD4-9AF0-FD0B694C8C60}" srcOrd="1" destOrd="0" parTransId="{57BEA32D-BC23-4698-A80C-A59799F08D57}" sibTransId="{ADB93D22-499B-4A0A-9819-8E61C9C3E37C}"/>
    <dgm:cxn modelId="{196DF1CE-1A72-4C5E-9C30-BBAA30E8062E}" type="presOf" srcId="{3B0BD1CB-5477-4929-AB5C-43556040E152}" destId="{D8529CE9-478B-4FAE-BBBD-7BE6BC62BB2A}" srcOrd="1" destOrd="0" presId="urn:microsoft.com/office/officeart/2005/8/layout/orgChart1"/>
    <dgm:cxn modelId="{68F62210-D2A6-4C9D-856B-6419852D61F1}" type="presOf" srcId="{60DE93FE-2C0A-4ABF-AC57-242696A08EDE}" destId="{1B076676-DAA8-4026-91AA-DCC1528E7BDD}" srcOrd="1" destOrd="0" presId="urn:microsoft.com/office/officeart/2005/8/layout/orgChart1"/>
    <dgm:cxn modelId="{837FFD63-9DED-49D1-BBD4-29FF4D3F6F3D}" type="presOf" srcId="{FFE507FA-9BD7-4305-8F1E-0DC8ABBFC5D6}" destId="{2C104876-405C-4BC5-A7AC-0DA876BEED34}" srcOrd="0" destOrd="0" presId="urn:microsoft.com/office/officeart/2005/8/layout/orgChart1"/>
    <dgm:cxn modelId="{5150D644-D7A3-436B-9DE1-CD5AD45D2702}" type="presOf" srcId="{C127D6C4-B17B-4E0B-890F-9D5CA48A4F9E}" destId="{E1AA051A-230D-449C-B904-3CE1B89F39B2}" srcOrd="0" destOrd="0" presId="urn:microsoft.com/office/officeart/2005/8/layout/orgChart1"/>
    <dgm:cxn modelId="{6E34FB57-3C10-45A5-B6BF-A9B260C4EACE}" type="presOf" srcId="{8D9DD7AB-4633-471C-B19D-5D1AEEB2C14A}" destId="{D8069535-8ED2-45CF-9023-EC6ED772E14B}" srcOrd="0" destOrd="0" presId="urn:microsoft.com/office/officeart/2005/8/layout/orgChart1"/>
    <dgm:cxn modelId="{30126267-AE18-4784-AB09-3C8EDBDED538}" srcId="{004938DB-EF93-4C68-8388-9971823C8D59}" destId="{60DE93FE-2C0A-4ABF-AC57-242696A08EDE}" srcOrd="0" destOrd="0" parTransId="{D8BC36BF-1BAE-475F-8318-F2F77D396A84}" sibTransId="{BD8FAFAE-D021-4B6F-9CC9-B1BD144F71CD}"/>
    <dgm:cxn modelId="{9BB99B9D-A440-493A-AA2E-C753CAB1119C}" srcId="{60DE93FE-2C0A-4ABF-AC57-242696A08EDE}" destId="{C127D6C4-B17B-4E0B-890F-9D5CA48A4F9E}" srcOrd="0" destOrd="0" parTransId="{C47F294C-7C8B-4426-9478-46DDEAA6256F}" sibTransId="{4E33320D-C94C-4847-A8EE-8A66AD2170D3}"/>
    <dgm:cxn modelId="{E04ACEEA-E475-4613-B5DC-F43D0C59243A}" type="presParOf" srcId="{E98246A5-8F27-4F5A-ABCA-318FD3C184ED}" destId="{DE7B29BF-58A4-4BDD-A24D-473731B24B3D}" srcOrd="0" destOrd="0" presId="urn:microsoft.com/office/officeart/2005/8/layout/orgChart1"/>
    <dgm:cxn modelId="{4CE2B4D1-492C-4403-970F-519C22761BC0}" type="presParOf" srcId="{DE7B29BF-58A4-4BDD-A24D-473731B24B3D}" destId="{4DBD2974-67C9-464D-A061-5ECEEDF6CB1A}" srcOrd="0" destOrd="0" presId="urn:microsoft.com/office/officeart/2005/8/layout/orgChart1"/>
    <dgm:cxn modelId="{F2A15C7F-1A98-4401-BADB-C5449CFEA93D}" type="presParOf" srcId="{4DBD2974-67C9-464D-A061-5ECEEDF6CB1A}" destId="{3C330A03-474E-47ED-8BEB-2145983904CE}" srcOrd="0" destOrd="0" presId="urn:microsoft.com/office/officeart/2005/8/layout/orgChart1"/>
    <dgm:cxn modelId="{C3C41EFE-15FD-45B1-BE12-6457EEB65862}" type="presParOf" srcId="{4DBD2974-67C9-464D-A061-5ECEEDF6CB1A}" destId="{1B076676-DAA8-4026-91AA-DCC1528E7BDD}" srcOrd="1" destOrd="0" presId="urn:microsoft.com/office/officeart/2005/8/layout/orgChart1"/>
    <dgm:cxn modelId="{63C7ABFE-23A4-40DC-B2F9-60FE9C97B3E4}" type="presParOf" srcId="{DE7B29BF-58A4-4BDD-A24D-473731B24B3D}" destId="{8F38A191-84E1-47C6-A6A8-CD50D1C855C5}" srcOrd="1" destOrd="0" presId="urn:microsoft.com/office/officeart/2005/8/layout/orgChart1"/>
    <dgm:cxn modelId="{9D6007B9-F313-451C-B6FF-E9BA5D2B016E}" type="presParOf" srcId="{8F38A191-84E1-47C6-A6A8-CD50D1C855C5}" destId="{5D2C9AB9-B9DA-4B9A-86F8-22FA3AC07B63}" srcOrd="0" destOrd="0" presId="urn:microsoft.com/office/officeart/2005/8/layout/orgChart1"/>
    <dgm:cxn modelId="{FB280075-800D-4B0D-AD47-423D406178B8}" type="presParOf" srcId="{8F38A191-84E1-47C6-A6A8-CD50D1C855C5}" destId="{7A564AC6-7B58-482D-B4E4-A698C96066BE}" srcOrd="1" destOrd="0" presId="urn:microsoft.com/office/officeart/2005/8/layout/orgChart1"/>
    <dgm:cxn modelId="{97DE05F2-E592-4A94-9EB5-9A03D807B243}" type="presParOf" srcId="{7A564AC6-7B58-482D-B4E4-A698C96066BE}" destId="{B8F347C5-E9DE-464C-92E7-0BC996522774}" srcOrd="0" destOrd="0" presId="urn:microsoft.com/office/officeart/2005/8/layout/orgChart1"/>
    <dgm:cxn modelId="{800E21F5-C38C-4C94-B252-CCF47FF1FA97}" type="presParOf" srcId="{B8F347C5-E9DE-464C-92E7-0BC996522774}" destId="{E1AA051A-230D-449C-B904-3CE1B89F39B2}" srcOrd="0" destOrd="0" presId="urn:microsoft.com/office/officeart/2005/8/layout/orgChart1"/>
    <dgm:cxn modelId="{A7C1B943-D2AA-492A-A095-67ED5BBF42D7}" type="presParOf" srcId="{B8F347C5-E9DE-464C-92E7-0BC996522774}" destId="{3CA4D487-7EC9-43C1-8D35-C61CBBEB3967}" srcOrd="1" destOrd="0" presId="urn:microsoft.com/office/officeart/2005/8/layout/orgChart1"/>
    <dgm:cxn modelId="{E1F0E16B-8F4C-4B66-9B71-156DE7F94A95}" type="presParOf" srcId="{7A564AC6-7B58-482D-B4E4-A698C96066BE}" destId="{752C42C4-77D3-4A4F-A326-CDCB197C9A7E}" srcOrd="1" destOrd="0" presId="urn:microsoft.com/office/officeart/2005/8/layout/orgChart1"/>
    <dgm:cxn modelId="{6BC0150C-FBF4-4A76-9AC1-8AE75E9503FF}" type="presParOf" srcId="{752C42C4-77D3-4A4F-A326-CDCB197C9A7E}" destId="{D8069535-8ED2-45CF-9023-EC6ED772E14B}" srcOrd="0" destOrd="0" presId="urn:microsoft.com/office/officeart/2005/8/layout/orgChart1"/>
    <dgm:cxn modelId="{3EE06E1E-E21A-4433-89F4-941F9D40D47C}" type="presParOf" srcId="{752C42C4-77D3-4A4F-A326-CDCB197C9A7E}" destId="{98BCB90D-D419-4D9B-BA84-DA7C0BD1B153}" srcOrd="1" destOrd="0" presId="urn:microsoft.com/office/officeart/2005/8/layout/orgChart1"/>
    <dgm:cxn modelId="{C0004780-3EBB-46CF-8B11-FCA6AB7636A6}" type="presParOf" srcId="{98BCB90D-D419-4D9B-BA84-DA7C0BD1B153}" destId="{774085D2-6A3E-4327-9DAB-D566313243DA}" srcOrd="0" destOrd="0" presId="urn:microsoft.com/office/officeart/2005/8/layout/orgChart1"/>
    <dgm:cxn modelId="{B556FAEB-3AF0-4F69-988C-A67634C792B0}" type="presParOf" srcId="{774085D2-6A3E-4327-9DAB-D566313243DA}" destId="{2C104876-405C-4BC5-A7AC-0DA876BEED34}" srcOrd="0" destOrd="0" presId="urn:microsoft.com/office/officeart/2005/8/layout/orgChart1"/>
    <dgm:cxn modelId="{577C5E10-C7CC-40F1-B589-7D5C5EBA4C85}" type="presParOf" srcId="{774085D2-6A3E-4327-9DAB-D566313243DA}" destId="{5ED06DB0-45FC-4A50-80C6-06FE7124A27F}" srcOrd="1" destOrd="0" presId="urn:microsoft.com/office/officeart/2005/8/layout/orgChart1"/>
    <dgm:cxn modelId="{A7E6822F-FB68-4EF4-B0C7-9F39D3541E85}" type="presParOf" srcId="{98BCB90D-D419-4D9B-BA84-DA7C0BD1B153}" destId="{493B2B8A-A2F9-4215-BABA-D4F58078F981}" srcOrd="1" destOrd="0" presId="urn:microsoft.com/office/officeart/2005/8/layout/orgChart1"/>
    <dgm:cxn modelId="{E37DF5DF-6FAF-4484-AC36-AD065D3801ED}" type="presParOf" srcId="{98BCB90D-D419-4D9B-BA84-DA7C0BD1B153}" destId="{4AE98583-E3BE-4496-8171-5BEE9791ACDA}" srcOrd="2" destOrd="0" presId="urn:microsoft.com/office/officeart/2005/8/layout/orgChart1"/>
    <dgm:cxn modelId="{495254D5-01F4-4EA2-BBED-A483C5B840D8}" type="presParOf" srcId="{752C42C4-77D3-4A4F-A326-CDCB197C9A7E}" destId="{50C10088-9C0F-4E48-AC82-B0467B3FDE75}" srcOrd="2" destOrd="0" presId="urn:microsoft.com/office/officeart/2005/8/layout/orgChart1"/>
    <dgm:cxn modelId="{BE1AF088-071C-448B-A112-74EDBA9BF17B}" type="presParOf" srcId="{752C42C4-77D3-4A4F-A326-CDCB197C9A7E}" destId="{EAE0B888-8137-408A-9707-8704FA5B7FDC}" srcOrd="3" destOrd="0" presId="urn:microsoft.com/office/officeart/2005/8/layout/orgChart1"/>
    <dgm:cxn modelId="{02EE9FF3-7F2A-415A-9C7E-1DCF6B914DC2}" type="presParOf" srcId="{EAE0B888-8137-408A-9707-8704FA5B7FDC}" destId="{04DCD070-1147-417C-B6F2-FAC8B451EE93}" srcOrd="0" destOrd="0" presId="urn:microsoft.com/office/officeart/2005/8/layout/orgChart1"/>
    <dgm:cxn modelId="{EF97943D-8BD1-404A-BEC1-388BA22959C7}" type="presParOf" srcId="{04DCD070-1147-417C-B6F2-FAC8B451EE93}" destId="{E1327B80-4662-4EBD-9D76-6FF1F9300E9D}" srcOrd="0" destOrd="0" presId="urn:microsoft.com/office/officeart/2005/8/layout/orgChart1"/>
    <dgm:cxn modelId="{32C47673-7E72-40F6-89A2-C04C43564A78}" type="presParOf" srcId="{04DCD070-1147-417C-B6F2-FAC8B451EE93}" destId="{D8529CE9-478B-4FAE-BBBD-7BE6BC62BB2A}" srcOrd="1" destOrd="0" presId="urn:microsoft.com/office/officeart/2005/8/layout/orgChart1"/>
    <dgm:cxn modelId="{86D96B25-3A93-491D-9741-AA17E888498F}" type="presParOf" srcId="{EAE0B888-8137-408A-9707-8704FA5B7FDC}" destId="{E5AE62CD-4064-4C02-9CD5-CB69BB2FCCB8}" srcOrd="1" destOrd="0" presId="urn:microsoft.com/office/officeart/2005/8/layout/orgChart1"/>
    <dgm:cxn modelId="{4FCF2855-4E6A-4C27-8609-22688F8F90F2}" type="presParOf" srcId="{EAE0B888-8137-408A-9707-8704FA5B7FDC}" destId="{E5E37BCC-0DD1-4B08-9213-14C4BA22774C}" srcOrd="2" destOrd="0" presId="urn:microsoft.com/office/officeart/2005/8/layout/orgChart1"/>
    <dgm:cxn modelId="{DB9928DD-FFF9-49EE-AE58-50B565EB8B78}" type="presParOf" srcId="{7A564AC6-7B58-482D-B4E4-A698C96066BE}" destId="{09BEE2ED-21EF-4109-8C6A-9E5F0967D31D}" srcOrd="2" destOrd="0" presId="urn:microsoft.com/office/officeart/2005/8/layout/orgChart1"/>
    <dgm:cxn modelId="{B9F7352A-419B-446D-A011-3A2C722A6949}" type="presParOf" srcId="{8F38A191-84E1-47C6-A6A8-CD50D1C855C5}" destId="{F206C74E-1D8B-454B-8862-FBB9B457718B}" srcOrd="2" destOrd="0" presId="urn:microsoft.com/office/officeart/2005/8/layout/orgChart1"/>
    <dgm:cxn modelId="{C630CDF8-FAEE-46E5-B87F-25F43B733309}" type="presParOf" srcId="{8F38A191-84E1-47C6-A6A8-CD50D1C855C5}" destId="{3488BAAB-9BE8-4336-9541-7F42C7478E1D}" srcOrd="3" destOrd="0" presId="urn:microsoft.com/office/officeart/2005/8/layout/orgChart1"/>
    <dgm:cxn modelId="{E873E701-C8C2-4E75-9E39-1D75312D1D66}" type="presParOf" srcId="{3488BAAB-9BE8-4336-9541-7F42C7478E1D}" destId="{93D1984E-F968-41B3-BB0F-AEE432C463AB}" srcOrd="0" destOrd="0" presId="urn:microsoft.com/office/officeart/2005/8/layout/orgChart1"/>
    <dgm:cxn modelId="{208C3E1A-5DB0-4DB4-B36F-EB8D798F5A4C}" type="presParOf" srcId="{93D1984E-F968-41B3-BB0F-AEE432C463AB}" destId="{AD6B35AE-802B-4C3B-9C0B-ED22144A5F6B}" srcOrd="0" destOrd="0" presId="urn:microsoft.com/office/officeart/2005/8/layout/orgChart1"/>
    <dgm:cxn modelId="{F20FFD42-4F39-4CB5-866C-0F172D818841}" type="presParOf" srcId="{93D1984E-F968-41B3-BB0F-AEE432C463AB}" destId="{692E1C1C-A1DA-45F9-A521-9731E3E3C090}" srcOrd="1" destOrd="0" presId="urn:microsoft.com/office/officeart/2005/8/layout/orgChart1"/>
    <dgm:cxn modelId="{E967ABC6-074C-45AA-BF61-D702B148F06E}" type="presParOf" srcId="{3488BAAB-9BE8-4336-9541-7F42C7478E1D}" destId="{EFEF0050-7813-4430-92DE-E3FA848ACC62}" srcOrd="1" destOrd="0" presId="urn:microsoft.com/office/officeart/2005/8/layout/orgChart1"/>
    <dgm:cxn modelId="{0B607B15-C3D9-4075-A5BA-F8FFDDE8B6E9}" type="presParOf" srcId="{EFEF0050-7813-4430-92DE-E3FA848ACC62}" destId="{BA5EB1ED-B206-427D-B06A-474D7A6B6C1D}" srcOrd="0" destOrd="0" presId="urn:microsoft.com/office/officeart/2005/8/layout/orgChart1"/>
    <dgm:cxn modelId="{AFDFD4AE-669F-45A5-9655-A53BB5B87CD5}" type="presParOf" srcId="{EFEF0050-7813-4430-92DE-E3FA848ACC62}" destId="{1940A13A-7F7A-4E5D-B2C0-ED4170B020AC}" srcOrd="1" destOrd="0" presId="urn:microsoft.com/office/officeart/2005/8/layout/orgChart1"/>
    <dgm:cxn modelId="{B2DB53CD-D3F0-4416-AB8F-6C4F121721B6}" type="presParOf" srcId="{1940A13A-7F7A-4E5D-B2C0-ED4170B020AC}" destId="{B46F1466-CC07-4D8C-8CB2-5E61EE483DB1}" srcOrd="0" destOrd="0" presId="urn:microsoft.com/office/officeart/2005/8/layout/orgChart1"/>
    <dgm:cxn modelId="{422D79B6-040B-47A5-8AA1-623BEDA050CD}" type="presParOf" srcId="{B46F1466-CC07-4D8C-8CB2-5E61EE483DB1}" destId="{9265D273-7CF9-4795-8C30-D44CC1B3DEF8}" srcOrd="0" destOrd="0" presId="urn:microsoft.com/office/officeart/2005/8/layout/orgChart1"/>
    <dgm:cxn modelId="{17B185AF-2128-42D8-A140-D502EB025208}" type="presParOf" srcId="{B46F1466-CC07-4D8C-8CB2-5E61EE483DB1}" destId="{2F062CBA-9DEE-42E5-BD3B-FA9EA77254FF}" srcOrd="1" destOrd="0" presId="urn:microsoft.com/office/officeart/2005/8/layout/orgChart1"/>
    <dgm:cxn modelId="{693F2EEE-A28E-48F2-8824-0C26EFAD6B65}" type="presParOf" srcId="{1940A13A-7F7A-4E5D-B2C0-ED4170B020AC}" destId="{100F4472-A144-4262-92DD-0E6F17CED92B}" srcOrd="1" destOrd="0" presId="urn:microsoft.com/office/officeart/2005/8/layout/orgChart1"/>
    <dgm:cxn modelId="{498C6D6A-724C-41C3-B3F5-3E09650C9A57}" type="presParOf" srcId="{1940A13A-7F7A-4E5D-B2C0-ED4170B020AC}" destId="{9C42193E-90F3-4574-BFC5-19BCFF35376C}" srcOrd="2" destOrd="0" presId="urn:microsoft.com/office/officeart/2005/8/layout/orgChart1"/>
    <dgm:cxn modelId="{368C40E8-82AA-4597-80BB-07402293D728}" type="presParOf" srcId="{EFEF0050-7813-4430-92DE-E3FA848ACC62}" destId="{F1E3CB24-41AF-444D-9BCF-2D47E8D24929}" srcOrd="2" destOrd="0" presId="urn:microsoft.com/office/officeart/2005/8/layout/orgChart1"/>
    <dgm:cxn modelId="{E9522B18-8D03-41A4-9B24-D872C9AE0937}" type="presParOf" srcId="{EFEF0050-7813-4430-92DE-E3FA848ACC62}" destId="{2D5B43D9-A6FD-4335-919A-3F1FA2202FD6}" srcOrd="3" destOrd="0" presId="urn:microsoft.com/office/officeart/2005/8/layout/orgChart1"/>
    <dgm:cxn modelId="{779BE812-8B2F-44CF-AC24-B63D24B0426A}" type="presParOf" srcId="{2D5B43D9-A6FD-4335-919A-3F1FA2202FD6}" destId="{68F80193-36FC-46AD-A40C-C93A9D7E6DE4}" srcOrd="0" destOrd="0" presId="urn:microsoft.com/office/officeart/2005/8/layout/orgChart1"/>
    <dgm:cxn modelId="{052DF690-837B-4A03-A6EC-8CF0B455570C}" type="presParOf" srcId="{68F80193-36FC-46AD-A40C-C93A9D7E6DE4}" destId="{8E679943-219C-44B4-B94C-4ACAC5FBFBD8}" srcOrd="0" destOrd="0" presId="urn:microsoft.com/office/officeart/2005/8/layout/orgChart1"/>
    <dgm:cxn modelId="{FB917E09-48EB-4EE2-BBC5-C34F6135C45C}" type="presParOf" srcId="{68F80193-36FC-46AD-A40C-C93A9D7E6DE4}" destId="{A24219CE-8F3D-47CD-B6F2-9925855A03C8}" srcOrd="1" destOrd="0" presId="urn:microsoft.com/office/officeart/2005/8/layout/orgChart1"/>
    <dgm:cxn modelId="{C3F397E7-ACC1-4694-9EB6-9967547288F2}" type="presParOf" srcId="{2D5B43D9-A6FD-4335-919A-3F1FA2202FD6}" destId="{30668DC0-FF55-42F3-9A67-9372BCA5C392}" srcOrd="1" destOrd="0" presId="urn:microsoft.com/office/officeart/2005/8/layout/orgChart1"/>
    <dgm:cxn modelId="{56813EFD-6BEA-4293-A1C2-F3E108648CAA}" type="presParOf" srcId="{2D5B43D9-A6FD-4335-919A-3F1FA2202FD6}" destId="{5C8A311D-E065-4490-A169-BC94ECD440C2}" srcOrd="2" destOrd="0" presId="urn:microsoft.com/office/officeart/2005/8/layout/orgChart1"/>
    <dgm:cxn modelId="{F15A79F6-206E-4668-A635-F07F46615351}" type="presParOf" srcId="{3488BAAB-9BE8-4336-9541-7F42C7478E1D}" destId="{2EAC560B-05E7-4E4B-8591-C2D15F12CBEC}" srcOrd="2" destOrd="0" presId="urn:microsoft.com/office/officeart/2005/8/layout/orgChart1"/>
    <dgm:cxn modelId="{8CB707BC-9C83-4298-B5AF-B7A8EAA1656A}" type="presParOf" srcId="{DE7B29BF-58A4-4BDD-A24D-473731B24B3D}" destId="{179A2D9A-DD5A-4347-A99F-6E4FA4BDCA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89014-89E6-4B93-ACDE-BE8CD61F05CD}">
      <dsp:nvSpPr>
        <dsp:cNvPr id="0" name=""/>
        <dsp:cNvSpPr/>
      </dsp:nvSpPr>
      <dsp:spPr>
        <a:xfrm>
          <a:off x="4883141" y="37198"/>
          <a:ext cx="1232185" cy="123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7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</a:t>
          </a: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anose="02020404030301010803" pitchFamily="18" charset="0"/>
            </a:rPr>
            <a:t>Identify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anose="02020404030301010803" pitchFamily="18" charset="0"/>
            </a:rPr>
            <a:t>the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anose="02020404030301010803" pitchFamily="18" charset="0"/>
            </a:rPr>
            <a:t>problem</a:t>
          </a:r>
        </a:p>
      </dsp:txBody>
      <dsp:txXfrm>
        <a:off x="4883141" y="37198"/>
        <a:ext cx="1232185" cy="1232185"/>
      </dsp:txXfrm>
    </dsp:sp>
    <dsp:sp modelId="{BF86696D-88EB-4A2F-8BAB-9BE64A21A3A5}">
      <dsp:nvSpPr>
        <dsp:cNvPr id="0" name=""/>
        <dsp:cNvSpPr/>
      </dsp:nvSpPr>
      <dsp:spPr>
        <a:xfrm>
          <a:off x="1981740" y="1207"/>
          <a:ext cx="4623413" cy="4623413"/>
        </a:xfrm>
        <a:prstGeom prst="circularArrow">
          <a:avLst>
            <a:gd name="adj1" fmla="val 5197"/>
            <a:gd name="adj2" fmla="val 335679"/>
            <a:gd name="adj3" fmla="val 21294196"/>
            <a:gd name="adj4" fmla="val 19765402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E4047-DC17-47FD-A517-4757B0A55947}">
      <dsp:nvSpPr>
        <dsp:cNvPr id="0" name=""/>
        <dsp:cNvSpPr/>
      </dsp:nvSpPr>
      <dsp:spPr>
        <a:xfrm>
          <a:off x="5528453" y="2330741"/>
          <a:ext cx="1431996" cy="123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Garamond" panose="02020404030301010803" pitchFamily="18" charset="0"/>
            </a:rPr>
            <a:t>Make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Garamond" panose="02020404030301010803" pitchFamily="18" charset="0"/>
            </a:rPr>
            <a:t>Observations</a:t>
          </a:r>
        </a:p>
      </dsp:txBody>
      <dsp:txXfrm>
        <a:off x="5528453" y="2330741"/>
        <a:ext cx="1431996" cy="1232185"/>
      </dsp:txXfrm>
    </dsp:sp>
    <dsp:sp modelId="{A6BBCE6A-E947-4216-85A8-768F3AACEC8F}">
      <dsp:nvSpPr>
        <dsp:cNvPr id="0" name=""/>
        <dsp:cNvSpPr/>
      </dsp:nvSpPr>
      <dsp:spPr>
        <a:xfrm>
          <a:off x="1981740" y="1207"/>
          <a:ext cx="4623413" cy="4623413"/>
        </a:xfrm>
        <a:prstGeom prst="circularArrow">
          <a:avLst>
            <a:gd name="adj1" fmla="val 5197"/>
            <a:gd name="adj2" fmla="val 335679"/>
            <a:gd name="adj3" fmla="val 3939059"/>
            <a:gd name="adj4" fmla="val 2252524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B80E9-8295-4ED6-A8DA-A7C006268A5D}">
      <dsp:nvSpPr>
        <dsp:cNvPr id="0" name=""/>
        <dsp:cNvSpPr/>
      </dsp:nvSpPr>
      <dsp:spPr>
        <a:xfrm>
          <a:off x="3633895" y="3748229"/>
          <a:ext cx="1319103" cy="123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Garamond" panose="02020404030301010803" pitchFamily="18" charset="0"/>
            </a:rPr>
            <a:t>Hypothesis</a:t>
          </a:r>
        </a:p>
      </dsp:txBody>
      <dsp:txXfrm>
        <a:off x="3633895" y="3748229"/>
        <a:ext cx="1319103" cy="1232185"/>
      </dsp:txXfrm>
    </dsp:sp>
    <dsp:sp modelId="{3323D6D5-2F65-41C6-A088-CC2E0AD027EA}">
      <dsp:nvSpPr>
        <dsp:cNvPr id="0" name=""/>
        <dsp:cNvSpPr/>
      </dsp:nvSpPr>
      <dsp:spPr>
        <a:xfrm>
          <a:off x="1981740" y="1207"/>
          <a:ext cx="4623413" cy="4623413"/>
        </a:xfrm>
        <a:prstGeom prst="circularArrow">
          <a:avLst>
            <a:gd name="adj1" fmla="val 5197"/>
            <a:gd name="adj2" fmla="val 335679"/>
            <a:gd name="adj3" fmla="val 8211797"/>
            <a:gd name="adj4" fmla="val 6525263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09F29-9B33-48B0-A087-F1BC0B00C102}">
      <dsp:nvSpPr>
        <dsp:cNvPr id="0" name=""/>
        <dsp:cNvSpPr/>
      </dsp:nvSpPr>
      <dsp:spPr>
        <a:xfrm>
          <a:off x="1726349" y="2330741"/>
          <a:ext cx="1232185" cy="123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Garamond" panose="02020404030301010803" pitchFamily="18" charset="0"/>
            </a:rPr>
            <a:t>Experiment</a:t>
          </a:r>
        </a:p>
      </dsp:txBody>
      <dsp:txXfrm>
        <a:off x="1726349" y="2330741"/>
        <a:ext cx="1232185" cy="1232185"/>
      </dsp:txXfrm>
    </dsp:sp>
    <dsp:sp modelId="{C0BD8054-BB45-4CFA-8D86-064C7B2B5FA4}">
      <dsp:nvSpPr>
        <dsp:cNvPr id="0" name=""/>
        <dsp:cNvSpPr/>
      </dsp:nvSpPr>
      <dsp:spPr>
        <a:xfrm>
          <a:off x="1981740" y="1207"/>
          <a:ext cx="4623413" cy="4623413"/>
        </a:xfrm>
        <a:prstGeom prst="circularArrow">
          <a:avLst>
            <a:gd name="adj1" fmla="val 5197"/>
            <a:gd name="adj2" fmla="val 335679"/>
            <a:gd name="adj3" fmla="val 12298919"/>
            <a:gd name="adj4" fmla="val 10770125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99F95-1B3E-4BE7-94D4-B7F2E324AB89}">
      <dsp:nvSpPr>
        <dsp:cNvPr id="0" name=""/>
        <dsp:cNvSpPr/>
      </dsp:nvSpPr>
      <dsp:spPr>
        <a:xfrm>
          <a:off x="2471567" y="37198"/>
          <a:ext cx="1232185" cy="123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aramond" panose="02020404030301010803" pitchFamily="18" charset="0"/>
            </a:rPr>
            <a:t>Draw 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800" b="1" i="0" u="none" strike="noStrike" kern="1200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Garamond" panose="02020404030301010803" pitchFamily="18" charset="0"/>
            </a:rPr>
            <a:t>Conclusion</a:t>
          </a:r>
        </a:p>
      </dsp:txBody>
      <dsp:txXfrm>
        <a:off x="2471567" y="37198"/>
        <a:ext cx="1232185" cy="1232185"/>
      </dsp:txXfrm>
    </dsp:sp>
    <dsp:sp modelId="{91B2640B-99D6-4C00-94B0-148798FC1FA7}">
      <dsp:nvSpPr>
        <dsp:cNvPr id="0" name=""/>
        <dsp:cNvSpPr/>
      </dsp:nvSpPr>
      <dsp:spPr>
        <a:xfrm>
          <a:off x="1981740" y="1207"/>
          <a:ext cx="4623413" cy="4623413"/>
        </a:xfrm>
        <a:prstGeom prst="circularArrow">
          <a:avLst>
            <a:gd name="adj1" fmla="val 5197"/>
            <a:gd name="adj2" fmla="val 335679"/>
            <a:gd name="adj3" fmla="val 16866673"/>
            <a:gd name="adj4" fmla="val 15197648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3CB24-41AF-444D-9BCF-2D47E8D24929}">
      <dsp:nvSpPr>
        <dsp:cNvPr id="0" name=""/>
        <dsp:cNvSpPr/>
      </dsp:nvSpPr>
      <dsp:spPr>
        <a:xfrm>
          <a:off x="6263291" y="270688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EB1ED-B206-427D-B06A-474D7A6B6C1D}">
      <dsp:nvSpPr>
        <dsp:cNvPr id="0" name=""/>
        <dsp:cNvSpPr/>
      </dsp:nvSpPr>
      <dsp:spPr>
        <a:xfrm>
          <a:off x="5189045" y="270688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6C74E-1D8B-454B-8862-FBB9B457718B}">
      <dsp:nvSpPr>
        <dsp:cNvPr id="0" name=""/>
        <dsp:cNvSpPr/>
      </dsp:nvSpPr>
      <dsp:spPr>
        <a:xfrm>
          <a:off x="4114800" y="1446199"/>
          <a:ext cx="2148491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2148491" y="186439"/>
              </a:lnTo>
              <a:lnTo>
                <a:pt x="2148491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0088-9C0F-4E48-AC82-B0467B3FDE75}">
      <dsp:nvSpPr>
        <dsp:cNvPr id="0" name=""/>
        <dsp:cNvSpPr/>
      </dsp:nvSpPr>
      <dsp:spPr>
        <a:xfrm>
          <a:off x="1966308" y="270688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69535-8ED2-45CF-9023-EC6ED772E14B}">
      <dsp:nvSpPr>
        <dsp:cNvPr id="0" name=""/>
        <dsp:cNvSpPr/>
      </dsp:nvSpPr>
      <dsp:spPr>
        <a:xfrm>
          <a:off x="892063" y="270688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2C9AB9-B9DA-4B9A-86F8-22FA3AC07B63}">
      <dsp:nvSpPr>
        <dsp:cNvPr id="0" name=""/>
        <dsp:cNvSpPr/>
      </dsp:nvSpPr>
      <dsp:spPr>
        <a:xfrm>
          <a:off x="1966308" y="1446199"/>
          <a:ext cx="2148491" cy="372878"/>
        </a:xfrm>
        <a:custGeom>
          <a:avLst/>
          <a:gdLst/>
          <a:ahLst/>
          <a:cxnLst/>
          <a:rect l="0" t="0" r="0" b="0"/>
          <a:pathLst>
            <a:path>
              <a:moveTo>
                <a:pt x="2148491" y="0"/>
              </a:moveTo>
              <a:lnTo>
                <a:pt x="2148491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30A03-474E-47ED-8BEB-2145983904CE}">
      <dsp:nvSpPr>
        <dsp:cNvPr id="0" name=""/>
        <dsp:cNvSpPr/>
      </dsp:nvSpPr>
      <dsp:spPr>
        <a:xfrm>
          <a:off x="3226993" y="55839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Matter</a:t>
          </a:r>
        </a:p>
      </dsp:txBody>
      <dsp:txXfrm>
        <a:off x="3226993" y="558393"/>
        <a:ext cx="1775612" cy="887806"/>
      </dsp:txXfrm>
    </dsp:sp>
    <dsp:sp modelId="{E1AA051A-230D-449C-B904-3CE1B89F39B2}">
      <dsp:nvSpPr>
        <dsp:cNvPr id="0" name=""/>
        <dsp:cNvSpPr/>
      </dsp:nvSpPr>
      <dsp:spPr>
        <a:xfrm>
          <a:off x="1078502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Pure Substances</a:t>
          </a:r>
        </a:p>
      </dsp:txBody>
      <dsp:txXfrm>
        <a:off x="1078502" y="1819078"/>
        <a:ext cx="1775612" cy="887806"/>
      </dsp:txXfrm>
    </dsp:sp>
    <dsp:sp modelId="{2C104876-405C-4BC5-A7AC-0DA876BEED34}">
      <dsp:nvSpPr>
        <dsp:cNvPr id="0" name=""/>
        <dsp:cNvSpPr/>
      </dsp:nvSpPr>
      <dsp:spPr>
        <a:xfrm>
          <a:off x="4256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Elements</a:t>
          </a:r>
        </a:p>
      </dsp:txBody>
      <dsp:txXfrm>
        <a:off x="4256" y="3079763"/>
        <a:ext cx="1775612" cy="887806"/>
      </dsp:txXfrm>
    </dsp:sp>
    <dsp:sp modelId="{E1327B80-4662-4EBD-9D76-6FF1F9300E9D}">
      <dsp:nvSpPr>
        <dsp:cNvPr id="0" name=""/>
        <dsp:cNvSpPr/>
      </dsp:nvSpPr>
      <dsp:spPr>
        <a:xfrm>
          <a:off x="2152748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Compounds</a:t>
          </a:r>
        </a:p>
      </dsp:txBody>
      <dsp:txXfrm>
        <a:off x="2152748" y="3079763"/>
        <a:ext cx="1775612" cy="887806"/>
      </dsp:txXfrm>
    </dsp:sp>
    <dsp:sp modelId="{AD6B35AE-802B-4C3B-9C0B-ED22144A5F6B}">
      <dsp:nvSpPr>
        <dsp:cNvPr id="0" name=""/>
        <dsp:cNvSpPr/>
      </dsp:nvSpPr>
      <dsp:spPr>
        <a:xfrm>
          <a:off x="5375484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Mixtures</a:t>
          </a:r>
        </a:p>
      </dsp:txBody>
      <dsp:txXfrm>
        <a:off x="5375484" y="1819078"/>
        <a:ext cx="1775612" cy="887806"/>
      </dsp:txXfrm>
    </dsp:sp>
    <dsp:sp modelId="{9265D273-7CF9-4795-8C30-D44CC1B3DEF8}">
      <dsp:nvSpPr>
        <dsp:cNvPr id="0" name=""/>
        <dsp:cNvSpPr/>
      </dsp:nvSpPr>
      <dsp:spPr>
        <a:xfrm>
          <a:off x="4301239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Heterogeneous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Mixtures</a:t>
          </a:r>
        </a:p>
      </dsp:txBody>
      <dsp:txXfrm>
        <a:off x="4301239" y="3079763"/>
        <a:ext cx="1775612" cy="887806"/>
      </dsp:txXfrm>
    </dsp:sp>
    <dsp:sp modelId="{8E679943-219C-44B4-B94C-4ACAC5FBFBD8}">
      <dsp:nvSpPr>
        <dsp:cNvPr id="0" name=""/>
        <dsp:cNvSpPr/>
      </dsp:nvSpPr>
      <dsp:spPr>
        <a:xfrm>
          <a:off x="6449730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Homogeneous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Mixtures</a:t>
          </a:r>
        </a:p>
      </dsp:txBody>
      <dsp:txXfrm>
        <a:off x="6449730" y="3079763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C8BAE-2A2E-4341-A028-53D1B7A405D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C714A-F78F-4ABF-9B09-34CBF577F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5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C714A-F78F-4ABF-9B09-34CBF577F9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7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8072A-8AA0-4839-919A-6F95ABC2AD66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7F709-E832-4B7D-B83D-6410286CEAEB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74688"/>
            <a:ext cx="4597400" cy="34480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4346575"/>
            <a:ext cx="5070475" cy="41227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1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A683-8975-479A-92CA-02C025BA6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51557-7AE2-4AD2-B52C-EE6A7F3BB128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03171-A4BF-4968-BE20-C26CF7992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33ED-9C79-4BC1-BB10-6C24ABB9E909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457A0-87F9-49BF-9301-D660E6F75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0FFB1-1F74-416A-8E08-B2EAE28F74F3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3181E-2DA7-41CD-B38D-ECB6F7F7C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6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F5169-391A-4035-8B62-436822B32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518A-32FC-49CA-979F-92F4C077B41E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9EC21-C3E7-47FD-8FD1-2A7EC772F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46C8-8284-49FF-B818-B72C0BD6AA23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6AE9-9D78-466D-8A1E-9E08D2E93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69F7-8CAB-4FA7-945B-B21F53313F9C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FB1F1-F975-4C86-99E5-1CBF267F1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5AFE-65B5-4610-9EE4-58DFD4BB03F0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0C538-2579-403D-8CDE-38EB36030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063C-1F97-47AA-9DFC-FE9767351BDD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30A12-FDB9-4C74-A037-6B08C918E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FFF47-3956-40C9-A444-7E3B69CF8789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4D4FF-43F4-4129-8DBD-63521DD4D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2C70C-B8FF-4ACE-B373-A15681417128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B93E-8772-4842-9AC3-E7D90CE52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5C10F-4458-4F19-B62D-BC15C9A31399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FCCBFB-C6A9-4367-B72C-540D9C044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3E15AE-AF99-4FC0-B66B-66A6D75B39C7}" type="datetimeFigureOut">
              <a:rPr lang="en-US"/>
              <a:pPr>
                <a:defRPr/>
              </a:pPr>
              <a:t>8/8/2016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  <p:sldLayoutId id="21474837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QpQ0hxVNT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to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Chapter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Classification of Matter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Element</a:t>
            </a:r>
          </a:p>
          <a:p>
            <a:pPr lvl="1" eaLnBrk="1" hangingPunct="1">
              <a:defRPr/>
            </a:pPr>
            <a:r>
              <a:rPr lang="en-US" dirty="0" smtClean="0"/>
              <a:t>Simple substance that cannot be decomposed into simpler substances by any chemical change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9220" name="Picture 4" descr="gold-coin-columb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74098"/>
            <a:ext cx="37973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2847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Mixtures of Matter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mixture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is a combination of two or more pure substances</a:t>
            </a:r>
          </a:p>
          <a:p>
            <a:pPr lvl="1" eaLnBrk="1" hangingPunct="1">
              <a:defRPr/>
            </a:pPr>
            <a:r>
              <a:rPr lang="en-US" dirty="0" smtClean="0"/>
              <a:t>The individual pure substances do not change their chemical properties, however</a:t>
            </a:r>
          </a:p>
          <a:p>
            <a:pPr eaLnBrk="1" hangingPunct="1">
              <a:defRPr/>
            </a:pPr>
            <a:r>
              <a:rPr lang="en-US" dirty="0" smtClean="0"/>
              <a:t>There are two types of mixtures: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Heterogeneous mixtures </a:t>
            </a:r>
            <a:r>
              <a:rPr lang="en-US" dirty="0" smtClean="0"/>
              <a:t>do not have the same consistency throughout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Homogeneous mixtures </a:t>
            </a:r>
            <a:r>
              <a:rPr lang="en-US" dirty="0" smtClean="0"/>
              <a:t>do have the same consistency</a:t>
            </a:r>
            <a:endParaRPr lang="en-US" dirty="0" smtClean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33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Examples of Mixtures</a:t>
            </a:r>
          </a:p>
        </p:txBody>
      </p:sp>
      <p:pic>
        <p:nvPicPr>
          <p:cNvPr id="11267" name="Picture 3" descr="C03_23P_8283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07039"/>
            <a:ext cx="4648200" cy="379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5057775"/>
            <a:ext cx="406874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Times New Roman" pitchFamily="18" charset="0"/>
              </a:rPr>
              <a:t>Solution A on the left is</a:t>
            </a:r>
          </a:p>
          <a:p>
            <a:pPr eaLnBrk="0" hangingPunct="0">
              <a:defRPr/>
            </a:pPr>
            <a:r>
              <a:rPr lang="en-US" sz="2400" dirty="0">
                <a:latin typeface="Times New Roman" pitchFamily="18" charset="0"/>
              </a:rPr>
              <a:t>an example of a heterogeneous </a:t>
            </a:r>
          </a:p>
          <a:p>
            <a:pPr eaLnBrk="0" hangingPunct="0">
              <a:defRPr/>
            </a:pPr>
            <a:r>
              <a:rPr lang="en-US" sz="2400" dirty="0">
                <a:latin typeface="Times New Roman" pitchFamily="18" charset="0"/>
              </a:rPr>
              <a:t>mixture</a:t>
            </a:r>
          </a:p>
          <a:p>
            <a:pPr eaLnBrk="0" hangingPunct="0"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53712" y="5069966"/>
            <a:ext cx="3651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Times New Roman" pitchFamily="18" charset="0"/>
              </a:rPr>
              <a:t>Solution B on the right is an</a:t>
            </a:r>
          </a:p>
          <a:p>
            <a:pPr eaLnBrk="0" hangingPunct="0">
              <a:defRPr/>
            </a:pPr>
            <a:r>
              <a:rPr lang="en-US" sz="2400" dirty="0">
                <a:latin typeface="Times New Roman" pitchFamily="18" charset="0"/>
              </a:rPr>
              <a:t>example of a homogeneous</a:t>
            </a:r>
          </a:p>
          <a:p>
            <a:pPr eaLnBrk="0" hangingPunct="0">
              <a:defRPr/>
            </a:pPr>
            <a:r>
              <a:rPr lang="en-US" sz="2400" dirty="0">
                <a:latin typeface="Times New Roman" pitchFamily="18" charset="0"/>
              </a:rPr>
              <a:t>mixture</a:t>
            </a:r>
          </a:p>
        </p:txBody>
      </p:sp>
    </p:spTree>
    <p:extLst>
      <p:ext uri="{BB962C8B-B14F-4D97-AF65-F5344CB8AC3E}">
        <p14:creationId xmlns:p14="http://schemas.microsoft.com/office/powerpoint/2010/main" val="32404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Completed Classification Flowchart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30480" y="1572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9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Properties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3721100"/>
          </a:xfrm>
        </p:spPr>
        <p:txBody>
          <a:bodyPr rtlCol="0">
            <a:normAutofit fontScale="77500" lnSpcReduction="20000"/>
          </a:bodyPr>
          <a:lstStyle/>
          <a:p>
            <a:pPr marL="11430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u="sng" dirty="0" smtClean="0"/>
              <a:t>PHYSICAL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Properties</a:t>
            </a:r>
            <a:r>
              <a:rPr lang="en-US" dirty="0" smtClean="0"/>
              <a:t>:  Can be measured or observed without changing the chemical makeup (composition) of the object being studied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Changes</a:t>
            </a:r>
            <a:r>
              <a:rPr lang="en-US" dirty="0" smtClean="0"/>
              <a:t>:  Changes in physical appearance that do not result in a change in composition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700"/>
            <a:ext cx="3657600" cy="3416300"/>
          </a:xfrm>
        </p:spPr>
        <p:txBody>
          <a:bodyPr rtlCol="0">
            <a:normAutofit fontScale="77500" lnSpcReduction="20000"/>
          </a:bodyPr>
          <a:lstStyle/>
          <a:p>
            <a:pPr marL="11430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500" b="1" u="sng" dirty="0" smtClean="0"/>
              <a:t>CHEMICAL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Properties</a:t>
            </a:r>
            <a:r>
              <a:rPr lang="en-US" dirty="0" smtClean="0"/>
              <a:t>:  Describe chemical reactivity  (cannot be observed without changes in composition)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Changes</a:t>
            </a:r>
            <a:r>
              <a:rPr lang="en-US" dirty="0" smtClean="0"/>
              <a:t>:  Akin to chemical properties.  Occur as one substance is converted into a completely different substance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5410200"/>
            <a:ext cx="7010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latin typeface="Calibri" pitchFamily="34" charset="0"/>
              </a:rPr>
              <a:t>Can be divided into two categories:  </a:t>
            </a:r>
          </a:p>
          <a:p>
            <a:r>
              <a:rPr lang="en-US" sz="2200">
                <a:solidFill>
                  <a:srgbClr val="FF0000"/>
                </a:solidFill>
                <a:latin typeface="Calibri" pitchFamily="34" charset="0"/>
              </a:rPr>
              <a:t>Extensive Properties</a:t>
            </a:r>
            <a:r>
              <a:rPr lang="en-US" sz="2200">
                <a:latin typeface="Calibri" pitchFamily="34" charset="0"/>
              </a:rPr>
              <a:t>:  Depend on the amount of sample</a:t>
            </a:r>
          </a:p>
          <a:p>
            <a:r>
              <a:rPr lang="en-US" sz="2200">
                <a:solidFill>
                  <a:srgbClr val="FF0000"/>
                </a:solidFill>
                <a:latin typeface="Calibri" pitchFamily="34" charset="0"/>
              </a:rPr>
              <a:t>Intensive Properties</a:t>
            </a:r>
            <a:r>
              <a:rPr lang="en-US" sz="2200">
                <a:latin typeface="Calibri" pitchFamily="34" charset="0"/>
              </a:rPr>
              <a:t>:  Depend on what the sample is; not amount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Measurements and Uncertainty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191000"/>
            <a:ext cx="7620000" cy="19351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Accuracy</a:t>
            </a:r>
            <a:r>
              <a:rPr lang="en-US" dirty="0" smtClean="0"/>
              <a:t> involves comparison with an accepted value  (Poor accuracy results in high </a:t>
            </a:r>
            <a:r>
              <a:rPr lang="en-US" dirty="0" smtClean="0">
                <a:solidFill>
                  <a:srgbClr val="FF0000"/>
                </a:solidFill>
              </a:rPr>
              <a:t>error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Precision</a:t>
            </a:r>
            <a:r>
              <a:rPr lang="en-US" dirty="0" smtClean="0"/>
              <a:t> involves comparison between measurements of the same quantity  (Poor precision results in high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583565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200" dirty="0" smtClean="0"/>
              <a:t>Measurements and Units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572000" cy="4953000"/>
          </a:xfrm>
        </p:spPr>
        <p:txBody>
          <a:bodyPr/>
          <a:lstStyle/>
          <a:p>
            <a:pPr eaLnBrk="1" hangingPunct="1"/>
            <a:r>
              <a:rPr lang="en-US" smtClean="0"/>
              <a:t>Every measurement is made up of two components:  a quantity and a </a:t>
            </a:r>
            <a:r>
              <a:rPr lang="en-US" smtClean="0">
                <a:solidFill>
                  <a:srgbClr val="FF0000"/>
                </a:solidFill>
              </a:rPr>
              <a:t>unit </a:t>
            </a:r>
          </a:p>
          <a:p>
            <a:pPr eaLnBrk="1" hangingPunct="1"/>
            <a:r>
              <a:rPr lang="en-US" smtClean="0"/>
              <a:t>The modern scientific community uses the SI (</a:t>
            </a:r>
            <a:r>
              <a:rPr lang="en-US" i="1" smtClean="0"/>
              <a:t>Le Syst</a:t>
            </a:r>
            <a:r>
              <a:rPr lang="en-US" i="1" smtClean="0">
                <a:cs typeface="Calibri" pitchFamily="34" charset="0"/>
              </a:rPr>
              <a:t>ème International d’Unités) </a:t>
            </a:r>
            <a:r>
              <a:rPr lang="en-US" smtClean="0">
                <a:cs typeface="Calibri" pitchFamily="34" charset="0"/>
              </a:rPr>
              <a:t>system of units to express measurements</a:t>
            </a:r>
          </a:p>
          <a:p>
            <a:pPr lvl="1" eaLnBrk="1" hangingPunct="1"/>
            <a:r>
              <a:rPr lang="en-US" smtClean="0">
                <a:cs typeface="Calibri" pitchFamily="34" charset="0"/>
              </a:rPr>
              <a:t>Each fundamental quantity has its own </a:t>
            </a:r>
            <a:r>
              <a:rPr lang="en-US" smtClean="0">
                <a:solidFill>
                  <a:srgbClr val="FF0000"/>
                </a:solidFill>
                <a:cs typeface="Calibri" pitchFamily="34" charset="0"/>
              </a:rPr>
              <a:t>base unit</a:t>
            </a:r>
            <a:endParaRPr lang="en-US" smtClean="0">
              <a:cs typeface="Calibri" pitchFamily="34" charset="0"/>
            </a:endParaRPr>
          </a:p>
          <a:p>
            <a:pPr lvl="1" eaLnBrk="1" hangingPunct="1"/>
            <a:r>
              <a:rPr lang="en-US" smtClean="0">
                <a:cs typeface="Calibri" pitchFamily="34" charset="0"/>
              </a:rPr>
              <a:t>Everything else is expressed as a combination of units or </a:t>
            </a:r>
            <a:r>
              <a:rPr lang="en-US" smtClean="0">
                <a:solidFill>
                  <a:srgbClr val="FF0000"/>
                </a:solidFill>
                <a:cs typeface="Calibri" pitchFamily="34" charset="0"/>
              </a:rPr>
              <a:t>derived units</a:t>
            </a:r>
          </a:p>
          <a:p>
            <a:pPr lvl="2" eaLnBrk="1" hangingPunct="1"/>
            <a:r>
              <a:rPr lang="en-US" smtClean="0">
                <a:cs typeface="Calibri" pitchFamily="34" charset="0"/>
              </a:rPr>
              <a:t>Ex:  cm</a:t>
            </a:r>
            <a:r>
              <a:rPr lang="en-US" baseline="30000" smtClean="0">
                <a:cs typeface="Calibri" pitchFamily="34" charset="0"/>
              </a:rPr>
              <a:t>3</a:t>
            </a:r>
            <a:r>
              <a:rPr lang="en-US" smtClean="0">
                <a:cs typeface="Calibri" pitchFamily="34" charset="0"/>
              </a:rPr>
              <a:t>, g/mL, g/mol</a:t>
            </a:r>
          </a:p>
        </p:txBody>
      </p:sp>
      <p:pic>
        <p:nvPicPr>
          <p:cNvPr id="26627" name="Picture 7" descr="01p2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057400"/>
            <a:ext cx="28813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19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Base Units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Time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Second (s)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Length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Meter (m)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Mass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Kilogram (kg)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Temperature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Kelvin (K)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Amount of a substance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Mole (</a:t>
            </a:r>
            <a:r>
              <a:rPr lang="en-US" sz="1800" dirty="0" err="1"/>
              <a:t>mol</a:t>
            </a:r>
            <a:r>
              <a:rPr lang="en-US" sz="18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000" i="1" dirty="0" smtClean="0">
                <a:solidFill>
                  <a:srgbClr val="FF0000"/>
                </a:solidFill>
              </a:rPr>
              <a:t>Electrical Current</a:t>
            </a:r>
          </a:p>
          <a:p>
            <a:pPr lvl="1">
              <a:lnSpc>
                <a:spcPct val="90000"/>
              </a:lnSpc>
            </a:pPr>
            <a:r>
              <a:rPr lang="en-US" sz="1800" i="1" dirty="0" smtClean="0">
                <a:solidFill>
                  <a:srgbClr val="FF0000"/>
                </a:solidFill>
              </a:rPr>
              <a:t>Ampere (A)</a:t>
            </a:r>
          </a:p>
          <a:p>
            <a:pPr>
              <a:lnSpc>
                <a:spcPct val="90000"/>
              </a:lnSpc>
            </a:pPr>
            <a:r>
              <a:rPr lang="en-US" sz="2000" i="1" dirty="0" smtClean="0">
                <a:solidFill>
                  <a:srgbClr val="FF0000"/>
                </a:solidFill>
              </a:rPr>
              <a:t>Luminous Intensity</a:t>
            </a:r>
          </a:p>
          <a:p>
            <a:pPr lvl="1">
              <a:lnSpc>
                <a:spcPct val="90000"/>
              </a:lnSpc>
            </a:pPr>
            <a:r>
              <a:rPr lang="en-US" sz="1800" i="1" dirty="0" smtClean="0">
                <a:solidFill>
                  <a:srgbClr val="FF0000"/>
                </a:solidFill>
              </a:rPr>
              <a:t>Candela (cd)</a:t>
            </a: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19600" y="1524000"/>
            <a:ext cx="381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 dirty="0"/>
              <a:t>Some of the base units have prefixes that can be used for </a:t>
            </a:r>
            <a:r>
              <a:rPr lang="en-US" sz="2800" dirty="0" smtClean="0"/>
              <a:t>convenience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800" dirty="0" smtClean="0"/>
              <a:t>Base Units in italics are not required for this course and may be ignored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58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SI Prefixes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5334000" y="3429000"/>
            <a:ext cx="2362200" cy="838200"/>
          </a:xfrm>
        </p:spPr>
        <p:txBody>
          <a:bodyPr/>
          <a:lstStyle/>
          <a:p>
            <a:pPr eaLnBrk="1" hangingPunct="1"/>
            <a:r>
              <a:rPr lang="en-US" smtClean="0"/>
              <a:t>Used for sake of convenience</a:t>
            </a:r>
          </a:p>
        </p:txBody>
      </p:sp>
      <p:pic>
        <p:nvPicPr>
          <p:cNvPr id="27651" name="Picture 4" descr="01t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29829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03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 Video</a:t>
            </a:r>
            <a:endParaRPr lang="en-US" dirty="0"/>
          </a:p>
        </p:txBody>
      </p:sp>
      <p:pic>
        <p:nvPicPr>
          <p:cNvPr id="4" name="hQpQ0hxVNT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" y="1417638"/>
            <a:ext cx="8534401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9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The Nature of Science and Chemistry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4876800"/>
            <a:ext cx="7620000" cy="12493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</a:rPr>
              <a:t>Chemistry</a:t>
            </a:r>
            <a:r>
              <a:rPr lang="en-US" dirty="0" smtClean="0"/>
              <a:t> is essentially the study of matter and its interactions </a:t>
            </a:r>
          </a:p>
          <a:p>
            <a:pPr marL="640080"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Includes both physical and chemical changes and the energy flow associated with them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571625"/>
            <a:ext cx="5381625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Significant Figures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1430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u="sng" dirty="0" smtClean="0"/>
              <a:t>Rules for Determining Significant Figures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All nonzero digits are significant.  </a:t>
            </a:r>
            <a:r>
              <a:rPr lang="en-US" sz="2800" dirty="0" smtClean="0">
                <a:solidFill>
                  <a:srgbClr val="00B0F0"/>
                </a:solidFill>
              </a:rPr>
              <a:t>Ex:  678.2 (4 sig. figs.)</a:t>
            </a:r>
            <a:endParaRPr lang="en-US" sz="2800" dirty="0">
              <a:solidFill>
                <a:srgbClr val="00B0F0"/>
              </a:solidFill>
            </a:endParaRP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Zeros between </a:t>
            </a:r>
            <a:r>
              <a:rPr lang="en-US" sz="2800" smtClean="0"/>
              <a:t>significant digits are </a:t>
            </a:r>
            <a:r>
              <a:rPr lang="en-US" sz="2800" dirty="0" smtClean="0"/>
              <a:t>significant.  </a:t>
            </a:r>
            <a:r>
              <a:rPr lang="en-US" sz="2800" dirty="0" smtClean="0">
                <a:solidFill>
                  <a:srgbClr val="00B0F0"/>
                </a:solidFill>
              </a:rPr>
              <a:t>Ex:  7009 (4 sig. figs.)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Zeros at the beginning of a number are never significant.  </a:t>
            </a:r>
            <a:r>
              <a:rPr lang="en-US" sz="2800" dirty="0">
                <a:solidFill>
                  <a:srgbClr val="00B0F0"/>
                </a:solidFill>
              </a:rPr>
              <a:t>Ex:  0.00045 (2 sig. figs</a:t>
            </a:r>
            <a:r>
              <a:rPr lang="en-US" sz="2800" dirty="0" smtClean="0">
                <a:solidFill>
                  <a:srgbClr val="00B0F0"/>
                </a:solidFill>
              </a:rPr>
              <a:t>.)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Zeroes at the end of a number are significant IF the number contains a decimal.  </a:t>
            </a:r>
            <a:r>
              <a:rPr lang="en-US" sz="2800" dirty="0" smtClean="0">
                <a:solidFill>
                  <a:srgbClr val="00B0F0"/>
                </a:solidFill>
              </a:rPr>
              <a:t>Ex</a:t>
            </a:r>
            <a:r>
              <a:rPr lang="en-US" sz="2800" dirty="0">
                <a:solidFill>
                  <a:srgbClr val="00B0F0"/>
                </a:solidFill>
              </a:rPr>
              <a:t>:  0.9700 </a:t>
            </a:r>
            <a:r>
              <a:rPr lang="en-US" sz="2800" dirty="0" smtClean="0">
                <a:solidFill>
                  <a:srgbClr val="00B0F0"/>
                </a:solidFill>
              </a:rPr>
              <a:t>(4 </a:t>
            </a:r>
            <a:r>
              <a:rPr lang="en-US" sz="2800" dirty="0">
                <a:solidFill>
                  <a:srgbClr val="00B0F0"/>
                </a:solidFill>
              </a:rPr>
              <a:t>sig. figs</a:t>
            </a:r>
            <a:r>
              <a:rPr lang="en-US" sz="2800" dirty="0" smtClean="0">
                <a:solidFill>
                  <a:srgbClr val="00B0F0"/>
                </a:solidFill>
              </a:rPr>
              <a:t>.)</a:t>
            </a:r>
            <a:endParaRPr lang="en-US" sz="2800" dirty="0">
              <a:solidFill>
                <a:srgbClr val="00B0F0"/>
              </a:solidFill>
            </a:endParaRP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Number of Significant Figures?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40150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0.709</a:t>
            </a:r>
          </a:p>
          <a:p>
            <a:pPr eaLnBrk="1" hangingPunct="1"/>
            <a:r>
              <a:rPr lang="en-US" sz="2400" smtClean="0"/>
              <a:t>0.4600</a:t>
            </a:r>
          </a:p>
          <a:p>
            <a:pPr eaLnBrk="1" hangingPunct="1"/>
            <a:r>
              <a:rPr lang="en-US" sz="2400" smtClean="0"/>
              <a:t>12000</a:t>
            </a:r>
          </a:p>
          <a:p>
            <a:pPr eaLnBrk="1" hangingPunct="1"/>
            <a:r>
              <a:rPr lang="en-US" sz="2400" smtClean="0"/>
              <a:t>12001</a:t>
            </a:r>
          </a:p>
          <a:p>
            <a:pPr eaLnBrk="1" hangingPunct="1"/>
            <a:r>
              <a:rPr lang="en-US" sz="2400" smtClean="0"/>
              <a:t>12000.00</a:t>
            </a:r>
          </a:p>
          <a:p>
            <a:pPr eaLnBrk="1" hangingPunct="1"/>
            <a:r>
              <a:rPr lang="en-US" sz="2400" smtClean="0"/>
              <a:t>0.00390900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See Example 1.3 (Pg. 13)</a:t>
            </a:r>
          </a:p>
        </p:txBody>
      </p:sp>
      <p:sp>
        <p:nvSpPr>
          <p:cNvPr id="20484" name="Rectangle 4"/>
          <p:cNvSpPr>
            <a:spLocks noGrp="1"/>
          </p:cNvSpPr>
          <p:nvPr>
            <p:ph type="body" sz="half" idx="2"/>
          </p:nvPr>
        </p:nvSpPr>
        <p:spPr>
          <a:xfrm>
            <a:off x="4337050" y="1600200"/>
            <a:ext cx="3740150" cy="4800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3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4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2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5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7</a:t>
            </a:r>
          </a:p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6</a:t>
            </a:r>
          </a:p>
          <a:p>
            <a:pPr eaLnBrk="1" hangingPunct="1"/>
            <a:endParaRPr lang="en-US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200" dirty="0" smtClean="0"/>
              <a:t>Significant Figures in Calculations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 dirty="0" smtClean="0">
                <a:solidFill>
                  <a:srgbClr val="0000FF"/>
                </a:solidFill>
              </a:rPr>
              <a:t>“The operator must report the proper number of significant figures; the calculator will not.”</a:t>
            </a:r>
          </a:p>
          <a:p>
            <a:pPr algn="ctr" eaLnBrk="1" hangingPunct="1">
              <a:buFont typeface="Arial" charset="0"/>
              <a:buNone/>
            </a:pPr>
            <a:r>
              <a:rPr lang="en-US" sz="2600" u="sng" dirty="0" smtClean="0"/>
              <a:t>More rules regarding significant figures (why not?)</a:t>
            </a:r>
          </a:p>
          <a:p>
            <a:pPr eaLnBrk="1" hangingPunct="1"/>
            <a:endParaRPr lang="en-US" u="sng" dirty="0" smtClean="0"/>
          </a:p>
          <a:p>
            <a:pPr eaLnBrk="1" hangingPunct="1"/>
            <a:r>
              <a:rPr lang="en-US" b="1" dirty="0" smtClean="0"/>
              <a:t>Addition/Subtraction</a:t>
            </a:r>
          </a:p>
          <a:p>
            <a:pPr lvl="1" eaLnBrk="1" hangingPunct="1"/>
            <a:r>
              <a:rPr lang="en-US" dirty="0" smtClean="0"/>
              <a:t>Answers must be reported to the fewest number of </a:t>
            </a:r>
            <a:r>
              <a:rPr lang="en-US" i="1" dirty="0" smtClean="0"/>
              <a:t>decimal places</a:t>
            </a:r>
          </a:p>
          <a:p>
            <a:pPr lvl="1" eaLnBrk="1" hangingPunct="1"/>
            <a:endParaRPr lang="en-US" i="1" dirty="0" smtClean="0"/>
          </a:p>
          <a:p>
            <a:pPr eaLnBrk="1" hangingPunct="1"/>
            <a:r>
              <a:rPr lang="en-US" b="1" dirty="0" smtClean="0"/>
              <a:t>Multiplication/Division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Answers must be reported to the fewest number of </a:t>
            </a:r>
            <a:r>
              <a:rPr lang="en-US" i="1" dirty="0" smtClean="0"/>
              <a:t>significant figures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Example #1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740150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What is the volume of an object (expressed to the appropriate number of sig. figs.) with the following dimensions: length = 1.2 m, width = 1.45 m, height = 0.678 m?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See Example 1.5 (Pg. 16)</a:t>
            </a:r>
          </a:p>
        </p:txBody>
      </p:sp>
      <p:sp>
        <p:nvSpPr>
          <p:cNvPr id="22532" name="Rectangle 4"/>
          <p:cNvSpPr>
            <a:spLocks noGrp="1"/>
          </p:cNvSpPr>
          <p:nvPr>
            <p:ph type="body" sz="half" idx="2"/>
          </p:nvPr>
        </p:nvSpPr>
        <p:spPr>
          <a:xfrm>
            <a:off x="4337050" y="1600200"/>
            <a:ext cx="37401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Formula:  L x W x H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(1.2 m)(1.45 m)(0.678 m) = 1.17972 m</a:t>
            </a:r>
            <a:r>
              <a:rPr lang="en-US" sz="2400" baseline="30000" smtClean="0"/>
              <a:t>3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smtClean="0"/>
              <a:t>	= </a:t>
            </a:r>
            <a:r>
              <a:rPr lang="en-US" sz="2400" smtClean="0">
                <a:solidFill>
                  <a:srgbClr val="FF3300"/>
                </a:solidFill>
              </a:rPr>
              <a:t>1.2 m</a:t>
            </a:r>
            <a:r>
              <a:rPr lang="en-US" sz="2400" baseline="30000" smtClean="0">
                <a:solidFill>
                  <a:srgbClr val="FF3300"/>
                </a:solidFill>
              </a:rPr>
              <a:t>3</a:t>
            </a:r>
            <a:endParaRPr lang="en-US" sz="24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Example #2</a:t>
            </a:r>
          </a:p>
        </p:txBody>
      </p:sp>
      <p:sp>
        <p:nvSpPr>
          <p:cNvPr id="23554" name="Rectangle 5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267200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A gas at 25 </a:t>
            </a:r>
            <a:r>
              <a:rPr lang="en-US" sz="2400" smtClean="0">
                <a:cs typeface="Calibri" pitchFamily="34" charset="0"/>
              </a:rPr>
              <a:t>°C fills a container whose volume is 1.05 x 10</a:t>
            </a:r>
            <a:r>
              <a:rPr lang="en-US" sz="2400" baseline="30000" smtClean="0">
                <a:cs typeface="Calibri" pitchFamily="34" charset="0"/>
              </a:rPr>
              <a:t>3</a:t>
            </a:r>
            <a:r>
              <a:rPr lang="en-US" sz="2400" smtClean="0">
                <a:cs typeface="Calibri" pitchFamily="34" charset="0"/>
              </a:rPr>
              <a:t> cm</a:t>
            </a:r>
            <a:r>
              <a:rPr lang="en-US" sz="2400" baseline="30000" smtClean="0">
                <a:cs typeface="Calibri" pitchFamily="34" charset="0"/>
              </a:rPr>
              <a:t>3</a:t>
            </a:r>
            <a:r>
              <a:rPr lang="en-US" sz="2400" smtClean="0">
                <a:cs typeface="Calibri" pitchFamily="34" charset="0"/>
              </a:rPr>
              <a:t>.  The container plus gave have a mass of 837.6 g.  The container when emptied of gas, has a mass of 836.2 g.  What is the density of the gas at 25 °C?</a:t>
            </a:r>
          </a:p>
          <a:p>
            <a:pPr eaLnBrk="1" hangingPunct="1"/>
            <a:endParaRPr lang="en-US" sz="2400" smtClean="0">
              <a:cs typeface="Calibri" pitchFamily="34" charset="0"/>
            </a:endParaRPr>
          </a:p>
          <a:p>
            <a:pPr eaLnBrk="1" hangingPunct="1"/>
            <a:r>
              <a:rPr lang="en-US" sz="2400" smtClean="0">
                <a:cs typeface="Calibri" pitchFamily="34" charset="0"/>
              </a:rPr>
              <a:t>See Example 1.5 (Pg. 16)</a:t>
            </a:r>
          </a:p>
          <a:p>
            <a:pPr eaLnBrk="1" hangingPunct="1"/>
            <a:endParaRPr lang="en-US" sz="24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</p:txBody>
      </p:sp>
      <p:sp>
        <p:nvSpPr>
          <p:cNvPr id="23558" name="Rectangle 6"/>
          <p:cNvSpPr>
            <a:spLocks noGrp="1"/>
          </p:cNvSpPr>
          <p:nvPr>
            <p:ph type="body" sz="half" idx="2"/>
          </p:nvPr>
        </p:nvSpPr>
        <p:spPr>
          <a:xfrm>
            <a:off x="4419600" y="1600200"/>
            <a:ext cx="4038600" cy="4800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smtClean="0"/>
              <a:t>Density = mass/Volume</a:t>
            </a:r>
          </a:p>
          <a:p>
            <a:pPr eaLnBrk="1" hangingPunct="1">
              <a:buFont typeface="Arial" charset="0"/>
              <a:buNone/>
            </a:pP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D = (837.6 - 836.2)g / 1.05 x 10</a:t>
            </a:r>
            <a:r>
              <a:rPr lang="en-US" sz="2000" baseline="30000" smtClean="0"/>
              <a:t>3</a:t>
            </a:r>
          </a:p>
          <a:p>
            <a:pPr eaLnBrk="1" hangingPunct="1">
              <a:buFont typeface="Arial" charset="0"/>
              <a:buNone/>
            </a:pPr>
            <a:r>
              <a:rPr lang="en-US" sz="2000" baseline="30000" smtClean="0"/>
              <a:t>   </a:t>
            </a:r>
            <a:r>
              <a:rPr lang="en-US" sz="2000" smtClean="0"/>
              <a:t>      cm</a:t>
            </a:r>
            <a:r>
              <a:rPr lang="en-US" sz="2000" baseline="30000" smtClean="0"/>
              <a:t>3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    = (1.4 g) / 1.05 x 10</a:t>
            </a:r>
            <a:r>
              <a:rPr lang="en-US" sz="2000" baseline="30000" smtClean="0"/>
              <a:t>3</a:t>
            </a:r>
            <a:r>
              <a:rPr lang="en-US" sz="2000" smtClean="0"/>
              <a:t> cm</a:t>
            </a:r>
            <a:r>
              <a:rPr lang="en-US" sz="2000" baseline="30000" smtClean="0"/>
              <a:t>3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    = </a:t>
            </a:r>
            <a:r>
              <a:rPr lang="en-US" sz="2000" smtClean="0">
                <a:solidFill>
                  <a:srgbClr val="FF0000"/>
                </a:solidFill>
              </a:rPr>
              <a:t>0.0013 g/cm</a:t>
            </a:r>
            <a:r>
              <a:rPr lang="en-US" sz="2000" baseline="30000" smtClean="0">
                <a:solidFill>
                  <a:srgbClr val="FF0000"/>
                </a:solidFill>
              </a:rPr>
              <a:t>3</a:t>
            </a:r>
            <a:r>
              <a:rPr lang="en-US" sz="2000" smtClean="0">
                <a:solidFill>
                  <a:srgbClr val="FF0000"/>
                </a:solidFill>
              </a:rPr>
              <a:t> OR 1.3 x 10</a:t>
            </a:r>
            <a:r>
              <a:rPr lang="en-US" sz="2000" baseline="30000" smtClean="0">
                <a:solidFill>
                  <a:srgbClr val="FF0000"/>
                </a:solidFill>
              </a:rPr>
              <a:t>-3</a:t>
            </a:r>
            <a:r>
              <a:rPr lang="en-US" sz="2000" smtClean="0">
                <a:solidFill>
                  <a:srgbClr val="FF0000"/>
                </a:solidFill>
              </a:rPr>
              <a:t> cm</a:t>
            </a:r>
            <a:r>
              <a:rPr lang="en-US" sz="2000" baseline="30000" smtClean="0">
                <a:solidFill>
                  <a:srgbClr val="FF0000"/>
                </a:solidFill>
              </a:rPr>
              <a:t>3</a:t>
            </a:r>
            <a:endParaRPr lang="en-US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200" smtClean="0"/>
              <a:t>Quantities That Are Not Limited by Significant Figures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19100" eaLnBrk="1" hangingPunct="1">
              <a:buFont typeface="Arial" charset="0"/>
              <a:buAutoNum type="arabicPeriod"/>
            </a:pPr>
            <a:r>
              <a:rPr lang="en-US" sz="2600" smtClean="0"/>
              <a:t>Counted numbers</a:t>
            </a:r>
          </a:p>
          <a:p>
            <a:pPr marL="792163" lvl="1" indent="-381000" eaLnBrk="1" hangingPunct="1"/>
            <a:r>
              <a:rPr lang="en-US" sz="2400" smtClean="0"/>
              <a:t>Represent exact quantities (as opposed to measured quantities)</a:t>
            </a:r>
          </a:p>
          <a:p>
            <a:pPr marL="1119188" lvl="2" indent="-342900" eaLnBrk="1" hangingPunct="1"/>
            <a:r>
              <a:rPr lang="en-US" sz="2000" smtClean="0"/>
              <a:t>Ex:  Number of students present in the classroom, number of eggs in a carton, etc.</a:t>
            </a:r>
          </a:p>
          <a:p>
            <a:pPr marL="533400" indent="-419100" eaLnBrk="1" hangingPunct="1">
              <a:buFont typeface="Arial" charset="0"/>
              <a:buAutoNum type="arabicPeriod"/>
            </a:pPr>
            <a:r>
              <a:rPr lang="en-US" sz="2600" smtClean="0"/>
              <a:t>Defined numbers</a:t>
            </a:r>
          </a:p>
          <a:p>
            <a:pPr marL="792163" lvl="1" indent="-381000" eaLnBrk="1" hangingPunct="1"/>
            <a:r>
              <a:rPr lang="en-US" sz="2400" smtClean="0"/>
              <a:t>Typically refers to conversion factors</a:t>
            </a:r>
          </a:p>
          <a:p>
            <a:pPr marL="1119188" lvl="2" indent="-342900" eaLnBrk="1" hangingPunct="1"/>
            <a:r>
              <a:rPr lang="en-US" sz="2000" smtClean="0"/>
              <a:t>Ex:  1 foot = 12 inches; 1 yard = 3 feet, 1 minute = 60 seconds, etc.</a:t>
            </a:r>
          </a:p>
          <a:p>
            <a:pPr marL="533400" indent="-419100" eaLnBrk="1" hangingPunct="1">
              <a:buFont typeface="Arial" charset="0"/>
              <a:buAutoNum type="arabicPeriod"/>
            </a:pPr>
            <a:r>
              <a:rPr lang="en-US" sz="2600" smtClean="0"/>
              <a:t>The power of 10</a:t>
            </a:r>
          </a:p>
          <a:p>
            <a:pPr marL="792163" lvl="1" indent="-381000" eaLnBrk="1" hangingPunct="1"/>
            <a:r>
              <a:rPr lang="en-US" sz="2400" smtClean="0"/>
              <a:t>Scientific notation</a:t>
            </a:r>
          </a:p>
          <a:p>
            <a:pPr marL="1119188" lvl="2" indent="-342900" eaLnBrk="1" hangingPunct="1"/>
            <a:r>
              <a:rPr lang="en-US" sz="2000" smtClean="0"/>
              <a:t>Ex:  The “10” in 6.62 x 10</a:t>
            </a:r>
            <a:r>
              <a:rPr lang="en-US" sz="2000" baseline="30000" smtClean="0"/>
              <a:t>23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Examples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03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There are 67 people in this classroom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There is no range between 66.1 and 67.0 people, there are </a:t>
            </a:r>
            <a:r>
              <a:rPr lang="en-US" sz="2000" i="1" smtClean="0"/>
              <a:t>exactly</a:t>
            </a:r>
            <a:r>
              <a:rPr lang="en-US" sz="2000" smtClean="0"/>
              <a:t> 67 people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thermometer shown here reads approximately 27 </a:t>
            </a:r>
            <a:r>
              <a:rPr lang="en-US" sz="2400" baseline="30000" smtClean="0">
                <a:sym typeface="Symbol" pitchFamily="18" charset="2"/>
              </a:rPr>
              <a:t></a:t>
            </a:r>
            <a:r>
              <a:rPr lang="en-US" sz="2400" smtClean="0">
                <a:sym typeface="Symbol" pitchFamily="18" charset="2"/>
              </a:rPr>
              <a:t>C.  This is a measured quantity and must therefore contain uncertainty.</a:t>
            </a:r>
          </a:p>
        </p:txBody>
      </p:sp>
      <p:pic>
        <p:nvPicPr>
          <p:cNvPr id="25603" name="Picture 4" descr="01_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57200"/>
            <a:ext cx="2874963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200" smtClean="0"/>
              <a:t>Temperature Conversion Factors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There are three common temperature scales</a:t>
            </a:r>
          </a:p>
          <a:p>
            <a:pPr lvl="1" eaLnBrk="1" hangingPunct="1"/>
            <a:r>
              <a:rPr lang="en-US" sz="2400" dirty="0" smtClean="0">
                <a:solidFill>
                  <a:srgbClr val="0000FF"/>
                </a:solidFill>
              </a:rPr>
              <a:t>Fahrenheit ( </a:t>
            </a:r>
            <a:r>
              <a:rPr lang="en-US" sz="2400" dirty="0" smtClean="0">
                <a:solidFill>
                  <a:srgbClr val="0000FF"/>
                </a:solidFill>
                <a:cs typeface="Calibri" pitchFamily="34" charset="0"/>
              </a:rPr>
              <a:t>°F )</a:t>
            </a:r>
          </a:p>
          <a:p>
            <a:pPr lvl="1" eaLnBrk="1" hangingPunct="1"/>
            <a:r>
              <a:rPr lang="en-US" sz="2400" dirty="0" smtClean="0">
                <a:solidFill>
                  <a:srgbClr val="0000FF"/>
                </a:solidFill>
              </a:rPr>
              <a:t>Celsius ( </a:t>
            </a:r>
            <a:r>
              <a:rPr lang="en-US" sz="2400" dirty="0" smtClean="0">
                <a:solidFill>
                  <a:srgbClr val="0000FF"/>
                </a:solidFill>
                <a:cs typeface="Calibri" pitchFamily="34" charset="0"/>
              </a:rPr>
              <a:t>°C )</a:t>
            </a:r>
          </a:p>
          <a:p>
            <a:pPr lvl="1" eaLnBrk="1" hangingPunct="1"/>
            <a:r>
              <a:rPr lang="en-US" sz="2400" dirty="0" smtClean="0">
                <a:solidFill>
                  <a:srgbClr val="0000FF"/>
                </a:solidFill>
              </a:rPr>
              <a:t>Kelvin ( K )</a:t>
            </a:r>
          </a:p>
          <a:p>
            <a:pPr lvl="1" eaLnBrk="1" hangingPunct="1"/>
            <a:endParaRPr lang="en-US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600" dirty="0" smtClean="0"/>
              <a:t>The conversion between the Celsius and Kelvin scales is the most important:</a:t>
            </a:r>
          </a:p>
          <a:p>
            <a:pPr eaLnBrk="1" hangingPunct="1"/>
            <a:endParaRPr lang="en-US" sz="2600" dirty="0" smtClean="0"/>
          </a:p>
          <a:p>
            <a:pPr algn="ctr" eaLnBrk="1" hangingPunct="1">
              <a:buFont typeface="Arial" charset="0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T</a:t>
            </a:r>
            <a:r>
              <a:rPr lang="en-US" sz="2600" baseline="-25000" dirty="0" smtClean="0">
                <a:solidFill>
                  <a:srgbClr val="FF0000"/>
                </a:solidFill>
              </a:rPr>
              <a:t>K</a:t>
            </a:r>
            <a:r>
              <a:rPr lang="en-US" sz="2600" dirty="0" smtClean="0">
                <a:solidFill>
                  <a:srgbClr val="FF0000"/>
                </a:solidFill>
              </a:rPr>
              <a:t>  =  T</a:t>
            </a:r>
            <a:r>
              <a:rPr lang="en-US" sz="2600" baseline="-25000" dirty="0" smtClean="0">
                <a:solidFill>
                  <a:srgbClr val="FF0000"/>
                </a:solidFill>
              </a:rPr>
              <a:t>C</a:t>
            </a:r>
            <a:r>
              <a:rPr lang="en-US" sz="2600" dirty="0" smtClean="0">
                <a:solidFill>
                  <a:srgbClr val="FF0000"/>
                </a:solidFill>
              </a:rPr>
              <a:t> + 273.15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2971800" y="5029200"/>
            <a:ext cx="26670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Celsius and Fahrenheit Conversions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/>
          <a:lstStyle/>
          <a:p>
            <a:r>
              <a:rPr lang="en-US" dirty="0" smtClean="0"/>
              <a:t>Celsius to Fahrenheit Conversion: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Fahrenheit to Celsius Conversion: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687168" y="2286000"/>
            <a:ext cx="2743200" cy="1219200"/>
            <a:chOff x="2743200" y="2057400"/>
            <a:chExt cx="2743200" cy="1219200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8524907"/>
                </p:ext>
              </p:extLst>
            </p:nvPr>
          </p:nvGraphicFramePr>
          <p:xfrm>
            <a:off x="3047999" y="2209800"/>
            <a:ext cx="2021541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Equation" r:id="rId3" imgW="1041120" imgH="431640" progId="Equation.3">
                    <p:embed/>
                  </p:oleObj>
                </mc:Choice>
                <mc:Fallback>
                  <p:oleObj name="Equation" r:id="rId3" imgW="104112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47999" y="2209800"/>
                          <a:ext cx="2021541" cy="838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2743200" y="2057400"/>
              <a:ext cx="27432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87168" y="4800600"/>
            <a:ext cx="2743200" cy="1219200"/>
            <a:chOff x="2743200" y="4686300"/>
            <a:chExt cx="2743200" cy="121920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2050970"/>
                </p:ext>
              </p:extLst>
            </p:nvPr>
          </p:nvGraphicFramePr>
          <p:xfrm>
            <a:off x="2838448" y="4838700"/>
            <a:ext cx="2440641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Equation" r:id="rId5" imgW="1257120" imgH="431640" progId="Equation.3">
                    <p:embed/>
                  </p:oleObj>
                </mc:Choice>
                <mc:Fallback>
                  <p:oleObj name="Equation" r:id="rId5" imgW="125712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838448" y="4838700"/>
                          <a:ext cx="2440641" cy="838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2743200" y="4686300"/>
              <a:ext cx="2743200" cy="1219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733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and the Scientific Method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69903646"/>
              </p:ext>
            </p:extLst>
          </p:nvPr>
        </p:nvGraphicFramePr>
        <p:xfrm>
          <a:off x="-304800" y="1524000"/>
          <a:ext cx="86868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785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an Experiment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Experiment</a:t>
            </a:r>
            <a:r>
              <a:rPr lang="en-US" dirty="0"/>
              <a:t>: a set of controlled observations that test a </a:t>
            </a:r>
            <a:r>
              <a:rPr lang="en-US" dirty="0" smtClean="0"/>
              <a:t>hypothesis</a:t>
            </a:r>
          </a:p>
          <a:p>
            <a:pPr lvl="1"/>
            <a:r>
              <a:rPr lang="en-US" dirty="0" smtClean="0"/>
              <a:t>Consists </a:t>
            </a:r>
            <a:r>
              <a:rPr lang="en-US" dirty="0"/>
              <a:t>of: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Independent variable </a:t>
            </a:r>
            <a:r>
              <a:rPr lang="en-US" dirty="0"/>
              <a:t>- the variable you plan to change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Dependent variable </a:t>
            </a:r>
            <a:r>
              <a:rPr lang="en-US" dirty="0"/>
              <a:t>- the variable that changes in response to a change in the independent </a:t>
            </a:r>
            <a:r>
              <a:rPr lang="en-US" dirty="0" smtClean="0"/>
              <a:t>variable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Control</a:t>
            </a:r>
            <a:r>
              <a:rPr lang="en-US" dirty="0"/>
              <a:t> - a standard for comparison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Data</a:t>
            </a:r>
            <a:r>
              <a:rPr lang="en-US" dirty="0"/>
              <a:t> – information/ observation recorded			1)  </a:t>
            </a:r>
            <a:r>
              <a:rPr lang="en-US" dirty="0">
                <a:solidFill>
                  <a:srgbClr val="FF0000"/>
                </a:solidFill>
              </a:rPr>
              <a:t>Qualitative</a:t>
            </a:r>
            <a:r>
              <a:rPr lang="en-US" dirty="0"/>
              <a:t>: uses descriptive words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	    	</a:t>
            </a:r>
            <a:r>
              <a:rPr lang="en-US" dirty="0" smtClean="0"/>
              <a:t>	Example- </a:t>
            </a:r>
            <a:r>
              <a:rPr lang="en-US" dirty="0"/>
              <a:t>colors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 smtClean="0"/>
              <a:t>	2</a:t>
            </a:r>
            <a:r>
              <a:rPr lang="en-US" dirty="0"/>
              <a:t>)  </a:t>
            </a:r>
            <a:r>
              <a:rPr lang="en-US" dirty="0">
                <a:solidFill>
                  <a:srgbClr val="FF0000"/>
                </a:solidFill>
              </a:rPr>
              <a:t>Quantitative</a:t>
            </a:r>
            <a:r>
              <a:rPr lang="en-US" dirty="0"/>
              <a:t>: uses numbers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34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 vs. Inference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Observation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is an experience perceived through one or more of the senses</a:t>
            </a:r>
          </a:p>
          <a:p>
            <a:pPr lvl="1"/>
            <a:r>
              <a:rPr lang="en-US" dirty="0"/>
              <a:t>What you feel, smell, see, hear, or </a:t>
            </a:r>
            <a:r>
              <a:rPr lang="en-US" dirty="0" smtClean="0"/>
              <a:t>taste</a:t>
            </a:r>
            <a:endParaRPr lang="en-US" dirty="0"/>
          </a:p>
          <a:p>
            <a:pPr lvl="1"/>
            <a:r>
              <a:rPr lang="en-US" dirty="0"/>
              <a:t>Example of observation</a:t>
            </a:r>
          </a:p>
          <a:p>
            <a:pPr lvl="2"/>
            <a:r>
              <a:rPr lang="en-US" dirty="0"/>
              <a:t> The temperature of a flask goes up as a reaction </a:t>
            </a:r>
            <a:r>
              <a:rPr lang="en-US" dirty="0" smtClean="0"/>
              <a:t>proceeds</a:t>
            </a:r>
          </a:p>
          <a:p>
            <a:pPr lvl="2"/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Inference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an interpretation of an </a:t>
            </a:r>
            <a:r>
              <a:rPr lang="en-US" dirty="0" smtClean="0"/>
              <a:t>observation which goes </a:t>
            </a:r>
            <a:r>
              <a:rPr lang="en-US" dirty="0"/>
              <a:t>one step beyond an observation.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“story” you create about what you see, feel, hear, smell or </a:t>
            </a:r>
            <a:r>
              <a:rPr lang="en-US" dirty="0" smtClean="0"/>
              <a:t>taste which is based </a:t>
            </a:r>
            <a:r>
              <a:rPr lang="en-US" dirty="0"/>
              <a:t>upon a direct observation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89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z="4000" dirty="0" smtClean="0"/>
              <a:t>Qualitative vs. Quantitative Examples</a:t>
            </a:r>
            <a:endParaRPr lang="en-US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3600" dirty="0" smtClean="0">
                <a:latin typeface="Garamond" pitchFamily="18" charset="0"/>
              </a:rPr>
              <a:t>1</a:t>
            </a:r>
            <a:r>
              <a:rPr lang="en-US" sz="3600" dirty="0">
                <a:latin typeface="Garamond" pitchFamily="18" charset="0"/>
              </a:rPr>
              <a:t>. Smells like apples		6. red</a:t>
            </a:r>
          </a:p>
          <a:p>
            <a:r>
              <a:rPr lang="en-US" sz="3600" dirty="0">
                <a:latin typeface="Garamond" pitchFamily="18" charset="0"/>
              </a:rPr>
              <a:t>2. 100 lbs				7. 40 mph</a:t>
            </a:r>
          </a:p>
          <a:p>
            <a:r>
              <a:rPr lang="en-US" sz="3600" dirty="0">
                <a:latin typeface="Garamond" pitchFamily="18" charset="0"/>
              </a:rPr>
              <a:t>3. 105 degrees C		</a:t>
            </a:r>
            <a:r>
              <a:rPr lang="en-US" sz="3600" dirty="0" smtClean="0">
                <a:latin typeface="Garamond" pitchFamily="18" charset="0"/>
              </a:rPr>
              <a:t>	8</a:t>
            </a:r>
            <a:r>
              <a:rPr lang="en-US" sz="3600" dirty="0">
                <a:latin typeface="Garamond" pitchFamily="18" charset="0"/>
              </a:rPr>
              <a:t>. round</a:t>
            </a:r>
          </a:p>
          <a:p>
            <a:r>
              <a:rPr lang="en-US" sz="3600" dirty="0">
                <a:latin typeface="Garamond" pitchFamily="18" charset="0"/>
              </a:rPr>
              <a:t>4. Tall					9. cold</a:t>
            </a:r>
          </a:p>
          <a:p>
            <a:r>
              <a:rPr lang="en-US" sz="3600" dirty="0">
                <a:latin typeface="Garamond" pitchFamily="18" charset="0"/>
              </a:rPr>
              <a:t>5. Pink with purple dots  		</a:t>
            </a:r>
            <a:endParaRPr lang="en-US" sz="36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67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Method</a:t>
            </a:r>
            <a:br>
              <a:rPr lang="en-US"/>
            </a:br>
            <a:r>
              <a:rPr lang="en-US"/>
              <a:t>Theory &amp; Law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Theory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broad and extensively tested explanation of “WHY” experiments give results.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Supported by many experiments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Considered successful if it can be used to make predictions that are true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Natural Law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concise statement that summarizes the results of many observations and experiments</a:t>
            </a:r>
          </a:p>
        </p:txBody>
      </p:sp>
    </p:spTree>
    <p:extLst>
      <p:ext uri="{BB962C8B-B14F-4D97-AF65-F5344CB8AC3E}">
        <p14:creationId xmlns:p14="http://schemas.microsoft.com/office/powerpoint/2010/main" val="185999747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Matter</a:t>
            </a:r>
            <a:r>
              <a:rPr lang="en-US" dirty="0" smtClean="0"/>
              <a:t> is anything that has mass and takes up space (by definition)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is the force of attraction that results from an object possessing mass</a:t>
            </a:r>
          </a:p>
          <a:p>
            <a:pPr lvl="1" eaLnBrk="1" hangingPunct="1"/>
            <a:r>
              <a:rPr lang="en-US" b="1" i="1" dirty="0" smtClean="0"/>
              <a:t>They are not synonymous</a:t>
            </a:r>
          </a:p>
        </p:txBody>
      </p:sp>
      <p:pic>
        <p:nvPicPr>
          <p:cNvPr id="15363" name="Picture 5" descr="0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905000"/>
            <a:ext cx="4191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Classification of Matter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Pure substance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Has a constant composition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It’s identified by a formula or symbol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Examples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water- H</a:t>
            </a:r>
            <a:r>
              <a:rPr lang="en-US" baseline="-25000" dirty="0" smtClean="0"/>
              <a:t>2</a:t>
            </a:r>
            <a:r>
              <a:rPr lang="en-US" dirty="0" smtClean="0"/>
              <a:t>O – always has 2 hydrogens and 1 oxygen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Helium – He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Compound</a:t>
            </a:r>
            <a:endParaRPr lang="en-US" sz="2800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Composed of two or more different types of atoms that cannot be decomposed by physical means</a:t>
            </a:r>
          </a:p>
          <a:p>
            <a:pPr lvl="1" eaLnBrk="1" hangingPunct="1">
              <a:defRPr/>
            </a:pPr>
            <a:r>
              <a:rPr lang="en-US" dirty="0"/>
              <a:t>Chemically combined</a:t>
            </a:r>
          </a:p>
          <a:p>
            <a:pPr lvl="1" eaLnBrk="1" hangingPunct="1">
              <a:defRPr/>
            </a:pPr>
            <a:r>
              <a:rPr lang="en-US" dirty="0"/>
              <a:t>Examples</a:t>
            </a:r>
          </a:p>
          <a:p>
            <a:pPr lvl="2" eaLnBrk="1" hangingPunct="1">
              <a:defRPr/>
            </a:pPr>
            <a:r>
              <a:rPr lang="en-US" dirty="0"/>
              <a:t>Sodium chloride- </a:t>
            </a:r>
            <a:r>
              <a:rPr lang="en-US" dirty="0" err="1"/>
              <a:t>NaCl</a:t>
            </a:r>
            <a:r>
              <a:rPr lang="en-US" dirty="0"/>
              <a:t>   </a:t>
            </a:r>
          </a:p>
          <a:p>
            <a:pPr lvl="2" eaLnBrk="1" hangingPunct="1">
              <a:defRPr/>
            </a:pPr>
            <a:r>
              <a:rPr lang="en-US" dirty="0"/>
              <a:t>Carbon dioxide- CO</a:t>
            </a:r>
            <a:r>
              <a:rPr lang="en-US" baseline="-25000" dirty="0"/>
              <a:t>2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21818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327</TotalTime>
  <Words>1234</Words>
  <Application>Microsoft Office PowerPoint</Application>
  <PresentationFormat>On-screen Show (4:3)</PresentationFormat>
  <Paragraphs>223</Paragraphs>
  <Slides>28</Slides>
  <Notes>3</Notes>
  <HiddenSlides>0</HiddenSlides>
  <MMClips>1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Cambria</vt:lpstr>
      <vt:lpstr>Garamond</vt:lpstr>
      <vt:lpstr>Symbol</vt:lpstr>
      <vt:lpstr>Times New Roman</vt:lpstr>
      <vt:lpstr>Wingdings</vt:lpstr>
      <vt:lpstr>Adjacency</vt:lpstr>
      <vt:lpstr>Equation</vt:lpstr>
      <vt:lpstr>Introduction to Chemistry</vt:lpstr>
      <vt:lpstr>The Nature of Science and Chemistry</vt:lpstr>
      <vt:lpstr>Chemistry and the Scientific Method</vt:lpstr>
      <vt:lpstr>Parts of an Experiment</vt:lpstr>
      <vt:lpstr>Observation vs. Inference</vt:lpstr>
      <vt:lpstr>Qualitative vs. Quantitative Examples</vt:lpstr>
      <vt:lpstr>Scientific Method Theory &amp; Law</vt:lpstr>
      <vt:lpstr>Matter</vt:lpstr>
      <vt:lpstr>Classification of Matter</vt:lpstr>
      <vt:lpstr>Classification of Matter</vt:lpstr>
      <vt:lpstr>Mixtures of Matter </vt:lpstr>
      <vt:lpstr>Examples of Mixtures</vt:lpstr>
      <vt:lpstr>Completed Classification Flowchart</vt:lpstr>
      <vt:lpstr>Properties of Matter</vt:lpstr>
      <vt:lpstr>Measurements and Uncertainty</vt:lpstr>
      <vt:lpstr>Measurements and Units</vt:lpstr>
      <vt:lpstr>SI Base Units</vt:lpstr>
      <vt:lpstr>SI Prefixes</vt:lpstr>
      <vt:lpstr>Crash Course Video</vt:lpstr>
      <vt:lpstr>Significant Figures</vt:lpstr>
      <vt:lpstr>Number of Significant Figures?</vt:lpstr>
      <vt:lpstr>Significant Figures in Calculations</vt:lpstr>
      <vt:lpstr>Example #1</vt:lpstr>
      <vt:lpstr>Example #2</vt:lpstr>
      <vt:lpstr>Quantities That Are Not Limited by Significant Figures</vt:lpstr>
      <vt:lpstr>Examples</vt:lpstr>
      <vt:lpstr>Temperature Conversion Factors</vt:lpstr>
      <vt:lpstr>Celsius and Fahrenheit Conversions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juser</dc:creator>
  <cp:lastModifiedBy>John Cody</cp:lastModifiedBy>
  <cp:revision>25</cp:revision>
  <dcterms:created xsi:type="dcterms:W3CDTF">2011-06-06T13:17:06Z</dcterms:created>
  <dcterms:modified xsi:type="dcterms:W3CDTF">2016-08-08T12:47:25Z</dcterms:modified>
</cp:coreProperties>
</file>